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4750" r:id="rId1"/>
    <p:sldMasterId id="2147484944" r:id="rId2"/>
    <p:sldMasterId id="2147484958" r:id="rId3"/>
    <p:sldMasterId id="2147484983" r:id="rId4"/>
    <p:sldMasterId id="2147485010" r:id="rId5"/>
    <p:sldMasterId id="2147485053" r:id="rId6"/>
    <p:sldMasterId id="2147485107" r:id="rId7"/>
    <p:sldMasterId id="2147485111" r:id="rId8"/>
  </p:sldMasterIdLst>
  <p:notesMasterIdLst>
    <p:notesMasterId r:id="rId10"/>
  </p:notesMasterIdLst>
  <p:handoutMasterIdLst>
    <p:handoutMasterId r:id="rId11"/>
  </p:handoutMasterIdLst>
  <p:sldIdLst>
    <p:sldId id="1901" r:id="rId9"/>
  </p:sldIdLst>
  <p:sldSz cx="9906000" cy="6858000" type="A4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95" userDrawn="1">
          <p15:clr>
            <a:srgbClr val="A4A3A4"/>
          </p15:clr>
        </p15:guide>
        <p15:guide id="2" pos="2212" userDrawn="1">
          <p15:clr>
            <a:srgbClr val="A4A3A4"/>
          </p15:clr>
        </p15:guide>
        <p15:guide id="3" orient="horz" pos="3219" userDrawn="1">
          <p15:clr>
            <a:srgbClr val="A4A3A4"/>
          </p15:clr>
        </p15:guide>
        <p15:guide id="4" pos="2235" userDrawn="1">
          <p15:clr>
            <a:srgbClr val="A4A3A4"/>
          </p15:clr>
        </p15:guide>
        <p15:guide id="5" orient="horz" pos="3103" userDrawn="1">
          <p15:clr>
            <a:srgbClr val="A4A3A4"/>
          </p15:clr>
        </p15:guide>
        <p15:guide id="6" orient="horz" pos="3126" userDrawn="1">
          <p15:clr>
            <a:srgbClr val="A4A3A4"/>
          </p15:clr>
        </p15:guide>
        <p15:guide id="7" pos="2120" userDrawn="1">
          <p15:clr>
            <a:srgbClr val="A4A3A4"/>
          </p15:clr>
        </p15:guide>
        <p15:guide id="8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7C8"/>
    <a:srgbClr val="0070C0"/>
    <a:srgbClr val="0000FF"/>
    <a:srgbClr val="CCFFFF"/>
    <a:srgbClr val="FF0000"/>
    <a:srgbClr val="FF99FF"/>
    <a:srgbClr val="FFFFCC"/>
    <a:srgbClr val="E9EDF4"/>
    <a:srgbClr val="CC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5320" autoAdjust="0"/>
  </p:normalViewPr>
  <p:slideViewPr>
    <p:cSldViewPr>
      <p:cViewPr varScale="1">
        <p:scale>
          <a:sx n="116" d="100"/>
          <a:sy n="116" d="100"/>
        </p:scale>
        <p:origin x="111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04" y="-90"/>
      </p:cViewPr>
      <p:guideLst>
        <p:guide orient="horz" pos="3195"/>
        <p:guide pos="2212"/>
        <p:guide orient="horz" pos="3219"/>
        <p:guide pos="2235"/>
        <p:guide orient="horz" pos="3103"/>
        <p:guide orient="horz" pos="3126"/>
        <p:guide pos="212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2946248" cy="496731"/>
          </a:xfrm>
          <a:prstGeom prst="rect">
            <a:avLst/>
          </a:prstGeom>
        </p:spPr>
        <p:txBody>
          <a:bodyPr vert="horz" lIns="92018" tIns="46009" rIns="92018" bIns="46009" rtlCol="0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9826" y="12"/>
            <a:ext cx="2946246" cy="496731"/>
          </a:xfrm>
          <a:prstGeom prst="rect">
            <a:avLst/>
          </a:prstGeom>
        </p:spPr>
        <p:txBody>
          <a:bodyPr vert="horz" lIns="92018" tIns="46009" rIns="92018" bIns="46009" rtlCol="0"/>
          <a:lstStyle>
            <a:lvl1pPr algn="r">
              <a:defRPr sz="1100"/>
            </a:lvl1pPr>
          </a:lstStyle>
          <a:p>
            <a:pPr>
              <a:defRPr/>
            </a:pPr>
            <a:fld id="{64090568-7729-427F-9D68-0233B4C69296}" type="datetimeFigureOut">
              <a:rPr lang="ja-JP" altLang="en-US"/>
              <a:pPr>
                <a:defRPr/>
              </a:pPr>
              <a:t>2023/3/2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2" y="9428310"/>
            <a:ext cx="2946248" cy="496730"/>
          </a:xfrm>
          <a:prstGeom prst="rect">
            <a:avLst/>
          </a:prstGeom>
        </p:spPr>
        <p:txBody>
          <a:bodyPr vert="horz" lIns="92018" tIns="46009" rIns="92018" bIns="46009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9826" y="9428310"/>
            <a:ext cx="2946246" cy="496730"/>
          </a:xfrm>
          <a:prstGeom prst="rect">
            <a:avLst/>
          </a:prstGeom>
        </p:spPr>
        <p:txBody>
          <a:bodyPr vert="horz" lIns="92018" tIns="46009" rIns="92018" bIns="46009" rtlCol="0" anchor="b"/>
          <a:lstStyle>
            <a:lvl1pPr algn="r">
              <a:defRPr sz="1100"/>
            </a:lvl1pPr>
          </a:lstStyle>
          <a:p>
            <a:pPr>
              <a:defRPr/>
            </a:pPr>
            <a:fld id="{CF3E5009-EA21-48C1-AC3C-21C038AD7DD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42755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 bwMode="auto">
          <a:xfrm>
            <a:off x="12" y="12"/>
            <a:ext cx="2946248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9760" tIns="34883" rIns="69760" bIns="34883" numCol="1" anchor="t" anchorCtr="0" compatLnSpc="1">
            <a:prstTxWarp prst="textNoShape">
              <a:avLst/>
            </a:prstTxWarp>
          </a:bodyPr>
          <a:lstStyle>
            <a:lvl1pPr defTabSz="881833">
              <a:defRPr sz="9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 bwMode="auto">
          <a:xfrm>
            <a:off x="3849826" y="12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9760" tIns="34883" rIns="69760" bIns="34883" numCol="1" anchor="t" anchorCtr="0" compatLnSpc="1">
            <a:prstTxWarp prst="textNoShape">
              <a:avLst/>
            </a:prstTxWarp>
          </a:bodyPr>
          <a:lstStyle>
            <a:lvl1pPr algn="r" defTabSz="881833">
              <a:defRPr sz="900">
                <a:ea typeface="ＭＳ Ｐゴシック" pitchFamily="50" charset="-128"/>
              </a:defRPr>
            </a:lvl1pPr>
          </a:lstStyle>
          <a:p>
            <a:pPr>
              <a:defRPr/>
            </a:pPr>
            <a:fld id="{AFF4ED85-CE51-4CBF-8C53-029FE7E485F2}" type="datetimeFigureOut">
              <a:rPr lang="ja-JP" altLang="en-US"/>
              <a:pPr>
                <a:defRPr/>
              </a:pPr>
              <a:t>2023/3/2</a:t>
            </a:fld>
            <a:endParaRPr lang="en-US" altLang="ja-JP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2841" tIns="36421" rIns="72841" bIns="36421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 bwMode="auto">
          <a:xfrm>
            <a:off x="679295" y="4714959"/>
            <a:ext cx="5439102" cy="446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9760" tIns="34883" rIns="69760" bIns="34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 bwMode="auto">
          <a:xfrm>
            <a:off x="12" y="9429918"/>
            <a:ext cx="2946248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9760" tIns="34883" rIns="69760" bIns="34883" numCol="1" anchor="b" anchorCtr="0" compatLnSpc="1">
            <a:prstTxWarp prst="textNoShape">
              <a:avLst/>
            </a:prstTxWarp>
          </a:bodyPr>
          <a:lstStyle>
            <a:lvl1pPr defTabSz="881833">
              <a:defRPr sz="9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 bwMode="auto">
          <a:xfrm>
            <a:off x="3849826" y="9429918"/>
            <a:ext cx="2946246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9760" tIns="34883" rIns="69760" bIns="34883" numCol="1" anchor="b" anchorCtr="0" compatLnSpc="1">
            <a:prstTxWarp prst="textNoShape">
              <a:avLst/>
            </a:prstTxWarp>
          </a:bodyPr>
          <a:lstStyle>
            <a:lvl1pPr algn="r" defTabSz="881833">
              <a:defRPr sz="900">
                <a:ea typeface="ＭＳ Ｐゴシック" pitchFamily="50" charset="-128"/>
              </a:defRPr>
            </a:lvl1pPr>
          </a:lstStyle>
          <a:p>
            <a:pPr>
              <a:defRPr/>
            </a:pPr>
            <a:fld id="{ACF51A01-D0F9-489A-AF06-7891E65C1251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5163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3034" y="2130671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85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7" descr="mlit_to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230"/>
          <a:stretch>
            <a:fillRect/>
          </a:stretch>
        </p:blipFill>
        <p:spPr bwMode="auto">
          <a:xfrm>
            <a:off x="84" y="6524866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833646" y="3284779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6" tIns="45718" rIns="91436" bIns="45718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ea typeface="ＭＳ Ｐゴシック" panose="020B0600070205080204" pitchFamily="50" charset="-128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" y="6051791"/>
            <a:ext cx="2301874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" y="6524865"/>
            <a:ext cx="3643496" cy="2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6" tIns="45718" rIns="91436" bIns="45718">
            <a:spAutoFit/>
          </a:bodyPr>
          <a:lstStyle/>
          <a:p>
            <a:pPr>
              <a:defRPr/>
            </a:pPr>
            <a:r>
              <a:rPr lang="en-US" altLang="ja-JP" sz="1200" i="1" dirty="0">
                <a:solidFill>
                  <a:prstClr val="white"/>
                </a:solidFill>
                <a:latin typeface="Times New Roman" pitchFamily="18" charset="0"/>
                <a:ea typeface="ＭＳ Ｐゴシック" panose="020B0600070205080204" pitchFamily="50" charset="-128"/>
              </a:rPr>
              <a:t>Ministry of Land, Infrastructure, Transport and Tourism</a:t>
            </a:r>
          </a:p>
        </p:txBody>
      </p:sp>
    </p:spTree>
    <p:extLst>
      <p:ext uri="{BB962C8B-B14F-4D97-AF65-F5344CB8AC3E}">
        <p14:creationId xmlns:p14="http://schemas.microsoft.com/office/powerpoint/2010/main" val="318845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040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423" y="274641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97" y="274641"/>
            <a:ext cx="7078664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47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57928" y="6525344"/>
            <a:ext cx="648072" cy="33265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8D660-A4D5-4DDC-8F0D-5AEEEDA84967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43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57" tIns="45680" rIns="91357" bIns="45680">
            <a:spAutoFit/>
          </a:bodyPr>
          <a:lstStyle/>
          <a:p>
            <a:pPr>
              <a:defRPr/>
            </a:pPr>
            <a:r>
              <a:rPr lang="en-US" altLang="ja-JP" sz="1200" i="1">
                <a:solidFill>
                  <a:prstClr val="white"/>
                </a:solidFill>
                <a:latin typeface="Times New Roman" pitchFamily="18" charset="0"/>
                <a:ea typeface="ＭＳ Ｐゴシック" panose="020B0600070205080204" pitchFamily="50" charset="-128"/>
              </a:rPr>
              <a:t>Ministry of Land, Infrastructure, Transport and Tourism</a:t>
            </a:r>
          </a:p>
        </p:txBody>
      </p:sp>
    </p:spTree>
    <p:extLst>
      <p:ext uri="{BB962C8B-B14F-4D97-AF65-F5344CB8AC3E}">
        <p14:creationId xmlns:p14="http://schemas.microsoft.com/office/powerpoint/2010/main" val="1265473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1" y="6356353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B5002089-99FD-4D57-A552-A16FF68B221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27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3000" y="2130551"/>
            <a:ext cx="8420101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6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49822" indent="0" algn="ctr">
              <a:buNone/>
              <a:defRPr/>
            </a:lvl2pPr>
            <a:lvl3pPr marL="899645" indent="0" algn="ctr">
              <a:buNone/>
              <a:defRPr/>
            </a:lvl3pPr>
            <a:lvl4pPr marL="1349469" indent="0" algn="ctr">
              <a:buNone/>
              <a:defRPr/>
            </a:lvl4pPr>
            <a:lvl5pPr marL="1799291" indent="0" algn="ctr">
              <a:buNone/>
              <a:defRPr/>
            </a:lvl5pPr>
            <a:lvl6pPr marL="2249114" indent="0" algn="ctr">
              <a:buNone/>
              <a:defRPr/>
            </a:lvl6pPr>
            <a:lvl7pPr marL="2698935" indent="0" algn="ctr">
              <a:buNone/>
              <a:defRPr/>
            </a:lvl7pPr>
            <a:lvl8pPr marL="3148759" indent="0" algn="ctr">
              <a:buNone/>
              <a:defRPr/>
            </a:lvl8pPr>
            <a:lvl9pPr marL="35985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7275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4654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84" y="4407026"/>
            <a:ext cx="8420101" cy="1362075"/>
          </a:xfrm>
        </p:spPr>
        <p:txBody>
          <a:bodyPr anchor="t"/>
          <a:lstStyle>
            <a:lvl1pPr algn="l">
              <a:defRPr sz="3935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84" y="2906722"/>
            <a:ext cx="8420101" cy="1500187"/>
          </a:xfrm>
        </p:spPr>
        <p:txBody>
          <a:bodyPr anchor="b"/>
          <a:lstStyle>
            <a:lvl1pPr marL="0" indent="0">
              <a:buNone/>
              <a:defRPr sz="1969"/>
            </a:lvl1pPr>
            <a:lvl2pPr marL="449822" indent="0">
              <a:buNone/>
              <a:defRPr sz="1770"/>
            </a:lvl2pPr>
            <a:lvl3pPr marL="899645" indent="0">
              <a:buNone/>
              <a:defRPr sz="1575"/>
            </a:lvl3pPr>
            <a:lvl4pPr marL="1349469" indent="0">
              <a:buNone/>
              <a:defRPr sz="1380"/>
            </a:lvl4pPr>
            <a:lvl5pPr marL="1799291" indent="0">
              <a:buNone/>
              <a:defRPr sz="1380"/>
            </a:lvl5pPr>
            <a:lvl6pPr marL="2249114" indent="0">
              <a:buNone/>
              <a:defRPr sz="1380"/>
            </a:lvl6pPr>
            <a:lvl7pPr marL="2698935" indent="0">
              <a:buNone/>
              <a:defRPr sz="1380"/>
            </a:lvl7pPr>
            <a:lvl8pPr marL="3148759" indent="0">
              <a:buNone/>
              <a:defRPr sz="1380"/>
            </a:lvl8pPr>
            <a:lvl9pPr marL="3598581" indent="0">
              <a:buNone/>
              <a:defRPr sz="138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1595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21" y="1600206"/>
            <a:ext cx="4381501" cy="4525963"/>
          </a:xfrm>
        </p:spPr>
        <p:txBody>
          <a:bodyPr/>
          <a:lstStyle>
            <a:lvl1pPr>
              <a:defRPr sz="2755"/>
            </a:lvl1pPr>
            <a:lvl2pPr>
              <a:defRPr sz="2361"/>
            </a:lvl2pPr>
            <a:lvl3pPr>
              <a:defRPr sz="1969"/>
            </a:lvl3pPr>
            <a:lvl4pPr>
              <a:defRPr sz="1770"/>
            </a:lvl4pPr>
            <a:lvl5pPr>
              <a:defRPr sz="1770"/>
            </a:lvl5pPr>
            <a:lvl6pPr>
              <a:defRPr sz="1770"/>
            </a:lvl6pPr>
            <a:lvl7pPr>
              <a:defRPr sz="1770"/>
            </a:lvl7pPr>
            <a:lvl8pPr>
              <a:defRPr sz="1770"/>
            </a:lvl8pPr>
            <a:lvl9pPr>
              <a:defRPr sz="177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26" y="1600206"/>
            <a:ext cx="4381501" cy="4525963"/>
          </a:xfrm>
        </p:spPr>
        <p:txBody>
          <a:bodyPr/>
          <a:lstStyle>
            <a:lvl1pPr>
              <a:defRPr sz="2755"/>
            </a:lvl1pPr>
            <a:lvl2pPr>
              <a:defRPr sz="2361"/>
            </a:lvl2pPr>
            <a:lvl3pPr>
              <a:defRPr sz="1969"/>
            </a:lvl3pPr>
            <a:lvl4pPr>
              <a:defRPr sz="1770"/>
            </a:lvl4pPr>
            <a:lvl5pPr>
              <a:defRPr sz="1770"/>
            </a:lvl5pPr>
            <a:lvl6pPr>
              <a:defRPr sz="1770"/>
            </a:lvl6pPr>
            <a:lvl7pPr>
              <a:defRPr sz="1770"/>
            </a:lvl7pPr>
            <a:lvl8pPr>
              <a:defRPr sz="1770"/>
            </a:lvl8pPr>
            <a:lvl9pPr>
              <a:defRPr sz="177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318026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6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361" b="1"/>
            </a:lvl1pPr>
            <a:lvl2pPr marL="449822" indent="0">
              <a:buNone/>
              <a:defRPr sz="1969" b="1"/>
            </a:lvl2pPr>
            <a:lvl3pPr marL="899645" indent="0">
              <a:buNone/>
              <a:defRPr sz="1770" b="1"/>
            </a:lvl3pPr>
            <a:lvl4pPr marL="1349469" indent="0">
              <a:buNone/>
              <a:defRPr sz="1575" b="1"/>
            </a:lvl4pPr>
            <a:lvl5pPr marL="1799291" indent="0">
              <a:buNone/>
              <a:defRPr sz="1575" b="1"/>
            </a:lvl5pPr>
            <a:lvl6pPr marL="2249114" indent="0">
              <a:buNone/>
              <a:defRPr sz="1575" b="1"/>
            </a:lvl6pPr>
            <a:lvl7pPr marL="2698935" indent="0">
              <a:buNone/>
              <a:defRPr sz="1575" b="1"/>
            </a:lvl7pPr>
            <a:lvl8pPr marL="3148759" indent="0">
              <a:buNone/>
              <a:defRPr sz="1575" b="1"/>
            </a:lvl8pPr>
            <a:lvl9pPr marL="3598581" indent="0">
              <a:buNone/>
              <a:defRPr sz="157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361"/>
            </a:lvl1pPr>
            <a:lvl2pPr>
              <a:defRPr sz="1969"/>
            </a:lvl2pPr>
            <a:lvl3pPr>
              <a:defRPr sz="177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435" y="1535113"/>
            <a:ext cx="4378325" cy="639762"/>
          </a:xfrm>
        </p:spPr>
        <p:txBody>
          <a:bodyPr anchor="b"/>
          <a:lstStyle>
            <a:lvl1pPr marL="0" indent="0">
              <a:buNone/>
              <a:defRPr sz="2361" b="1"/>
            </a:lvl1pPr>
            <a:lvl2pPr marL="449822" indent="0">
              <a:buNone/>
              <a:defRPr sz="1969" b="1"/>
            </a:lvl2pPr>
            <a:lvl3pPr marL="899645" indent="0">
              <a:buNone/>
              <a:defRPr sz="1770" b="1"/>
            </a:lvl3pPr>
            <a:lvl4pPr marL="1349469" indent="0">
              <a:buNone/>
              <a:defRPr sz="1575" b="1"/>
            </a:lvl4pPr>
            <a:lvl5pPr marL="1799291" indent="0">
              <a:buNone/>
              <a:defRPr sz="1575" b="1"/>
            </a:lvl5pPr>
            <a:lvl6pPr marL="2249114" indent="0">
              <a:buNone/>
              <a:defRPr sz="1575" b="1"/>
            </a:lvl6pPr>
            <a:lvl7pPr marL="2698935" indent="0">
              <a:buNone/>
              <a:defRPr sz="1575" b="1"/>
            </a:lvl7pPr>
            <a:lvl8pPr marL="3148759" indent="0">
              <a:buNone/>
              <a:defRPr sz="1575" b="1"/>
            </a:lvl8pPr>
            <a:lvl9pPr marL="3598581" indent="0">
              <a:buNone/>
              <a:defRPr sz="157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435" y="2174875"/>
            <a:ext cx="4378325" cy="3951288"/>
          </a:xfrm>
        </p:spPr>
        <p:txBody>
          <a:bodyPr/>
          <a:lstStyle>
            <a:lvl1pPr>
              <a:defRPr sz="2361"/>
            </a:lvl1pPr>
            <a:lvl2pPr>
              <a:defRPr sz="1969"/>
            </a:lvl2pPr>
            <a:lvl3pPr>
              <a:defRPr sz="177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99043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515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48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201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22" y="273050"/>
            <a:ext cx="3259138" cy="1162050"/>
          </a:xfrm>
        </p:spPr>
        <p:txBody>
          <a:bodyPr anchor="b"/>
          <a:lstStyle>
            <a:lvl1pPr algn="l">
              <a:defRPr sz="1969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7" y="273066"/>
            <a:ext cx="5537201" cy="5853113"/>
          </a:xfrm>
        </p:spPr>
        <p:txBody>
          <a:bodyPr/>
          <a:lstStyle>
            <a:lvl1pPr>
              <a:defRPr sz="3150"/>
            </a:lvl1pPr>
            <a:lvl2pPr>
              <a:defRPr sz="2755"/>
            </a:lvl2pPr>
            <a:lvl3pPr>
              <a:defRPr sz="2361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22" y="1435103"/>
            <a:ext cx="3259138" cy="4691063"/>
          </a:xfrm>
        </p:spPr>
        <p:txBody>
          <a:bodyPr/>
          <a:lstStyle>
            <a:lvl1pPr marL="0" indent="0">
              <a:buNone/>
              <a:defRPr sz="1380"/>
            </a:lvl1pPr>
            <a:lvl2pPr marL="449822" indent="0">
              <a:buNone/>
              <a:defRPr sz="1180"/>
            </a:lvl2pPr>
            <a:lvl3pPr marL="899645" indent="0">
              <a:buNone/>
              <a:defRPr sz="985"/>
            </a:lvl3pPr>
            <a:lvl4pPr marL="1349469" indent="0">
              <a:buNone/>
              <a:defRPr sz="886"/>
            </a:lvl4pPr>
            <a:lvl5pPr marL="1799291" indent="0">
              <a:buNone/>
              <a:defRPr sz="886"/>
            </a:lvl5pPr>
            <a:lvl6pPr marL="2249114" indent="0">
              <a:buNone/>
              <a:defRPr sz="886"/>
            </a:lvl6pPr>
            <a:lvl7pPr marL="2698935" indent="0">
              <a:buNone/>
              <a:defRPr sz="886"/>
            </a:lvl7pPr>
            <a:lvl8pPr marL="3148759" indent="0">
              <a:buNone/>
              <a:defRPr sz="886"/>
            </a:lvl8pPr>
            <a:lvl9pPr marL="3598581" indent="0">
              <a:buNone/>
              <a:defRPr sz="88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10249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4" y="4800600"/>
            <a:ext cx="5943600" cy="566738"/>
          </a:xfrm>
        </p:spPr>
        <p:txBody>
          <a:bodyPr anchor="b"/>
          <a:lstStyle>
            <a:lvl1pPr algn="l">
              <a:defRPr sz="1969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4" y="612775"/>
            <a:ext cx="5943600" cy="4114800"/>
          </a:xfrm>
        </p:spPr>
        <p:txBody>
          <a:bodyPr/>
          <a:lstStyle>
            <a:lvl1pPr marL="0" indent="0">
              <a:buNone/>
              <a:defRPr sz="3150"/>
            </a:lvl1pPr>
            <a:lvl2pPr marL="449822" indent="0">
              <a:buNone/>
              <a:defRPr sz="2755"/>
            </a:lvl2pPr>
            <a:lvl3pPr marL="899645" indent="0">
              <a:buNone/>
              <a:defRPr sz="2361"/>
            </a:lvl3pPr>
            <a:lvl4pPr marL="1349469" indent="0">
              <a:buNone/>
              <a:defRPr sz="1969"/>
            </a:lvl4pPr>
            <a:lvl5pPr marL="1799291" indent="0">
              <a:buNone/>
              <a:defRPr sz="1969"/>
            </a:lvl5pPr>
            <a:lvl6pPr marL="2249114" indent="0">
              <a:buNone/>
              <a:defRPr sz="1969"/>
            </a:lvl6pPr>
            <a:lvl7pPr marL="2698935" indent="0">
              <a:buNone/>
              <a:defRPr sz="1969"/>
            </a:lvl7pPr>
            <a:lvl8pPr marL="3148759" indent="0">
              <a:buNone/>
              <a:defRPr sz="1969"/>
            </a:lvl8pPr>
            <a:lvl9pPr marL="3598581" indent="0">
              <a:buNone/>
              <a:defRPr sz="1969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4" y="5367338"/>
            <a:ext cx="5943600" cy="804862"/>
          </a:xfrm>
        </p:spPr>
        <p:txBody>
          <a:bodyPr/>
          <a:lstStyle>
            <a:lvl1pPr marL="0" indent="0">
              <a:buNone/>
              <a:defRPr sz="1380"/>
            </a:lvl1pPr>
            <a:lvl2pPr marL="449822" indent="0">
              <a:buNone/>
              <a:defRPr sz="1180"/>
            </a:lvl2pPr>
            <a:lvl3pPr marL="899645" indent="0">
              <a:buNone/>
              <a:defRPr sz="985"/>
            </a:lvl3pPr>
            <a:lvl4pPr marL="1349469" indent="0">
              <a:buNone/>
              <a:defRPr sz="886"/>
            </a:lvl4pPr>
            <a:lvl5pPr marL="1799291" indent="0">
              <a:buNone/>
              <a:defRPr sz="886"/>
            </a:lvl5pPr>
            <a:lvl6pPr marL="2249114" indent="0">
              <a:buNone/>
              <a:defRPr sz="886"/>
            </a:lvl6pPr>
            <a:lvl7pPr marL="2698935" indent="0">
              <a:buNone/>
              <a:defRPr sz="886"/>
            </a:lvl7pPr>
            <a:lvl8pPr marL="3148759" indent="0">
              <a:buNone/>
              <a:defRPr sz="886"/>
            </a:lvl8pPr>
            <a:lvl9pPr marL="3598581" indent="0">
              <a:buNone/>
              <a:defRPr sz="88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6740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512249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42" y="18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8" y="18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30896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27" y="18"/>
            <a:ext cx="9410701" cy="61261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50197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" y="0"/>
            <a:ext cx="7605713" cy="4762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6" y="1600206"/>
            <a:ext cx="8915400" cy="4525963"/>
          </a:xfrm>
        </p:spPr>
        <p:txBody>
          <a:bodyPr/>
          <a:lstStyle/>
          <a:p>
            <a:pPr lvl="0"/>
            <a:r>
              <a:rPr lang="ja-JP" altLang="en-US" noProof="0"/>
              <a:t>アイコンをクリックして表を追加</a:t>
            </a:r>
          </a:p>
        </p:txBody>
      </p:sp>
    </p:spTree>
    <p:extLst>
      <p:ext uri="{BB962C8B-B14F-4D97-AF65-F5344CB8AC3E}">
        <p14:creationId xmlns:p14="http://schemas.microsoft.com/office/powerpoint/2010/main" val="12707369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39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833563" y="3284552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51564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6524638"/>
            <a:ext cx="36429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i="1">
                <a:solidFill>
                  <a:srgbClr val="FFFFFF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9" name="Picture 12" descr="mlit_top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1" name="Picture 14" descr="mlit_top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5" descr="mlit_top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3" cstate="print"/>
          <a:srcRect t="3670"/>
          <a:stretch>
            <a:fillRect/>
          </a:stretch>
        </p:blipFill>
        <p:spPr bwMode="auto">
          <a:xfrm>
            <a:off x="8226433" y="6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14"/>
            <a:ext cx="8151813" cy="14700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5655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654" y="500042"/>
            <a:ext cx="9644130" cy="6357958"/>
          </a:xfrm>
        </p:spPr>
        <p:txBody>
          <a:bodyPr/>
          <a:lstStyle>
            <a:lvl1pPr marL="180975" indent="-180975"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24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01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90" y="440714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90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832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3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199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02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2366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629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697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6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499" y="273057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6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12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405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511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5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" y="5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7A8A-957B-4F30-93BA-5D96996D3560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486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604919" y="6669088"/>
            <a:ext cx="2311400" cy="176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803F7-FFB7-44FF-A0B8-2F7D8D564509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19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1" y="2130701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98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2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3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5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5B91F-2022-441F-822F-01E196EE491F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34" y="6524896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1833563" y="3284809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31" tIns="45566" rIns="91131" bIns="45566" anchor="ctr"/>
          <a:lstStyle/>
          <a:p>
            <a:pPr defTabSz="911309">
              <a:defRPr/>
            </a:pPr>
            <a:endParaRPr lang="ja-JP" altLang="en-US">
              <a:solidFill>
                <a:prstClr val="black"/>
              </a:solidFill>
              <a:ea typeface="ＭＳ Ｐゴシック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" y="6051821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2"/>
          <p:cNvSpPr txBox="1">
            <a:spLocks noChangeArrowheads="1"/>
          </p:cNvSpPr>
          <p:nvPr userDrawn="1"/>
        </p:nvSpPr>
        <p:spPr bwMode="auto">
          <a:xfrm>
            <a:off x="1" y="6524895"/>
            <a:ext cx="3631247" cy="2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131" tIns="45566" rIns="91131" bIns="45566">
            <a:spAutoFit/>
          </a:bodyPr>
          <a:lstStyle/>
          <a:p>
            <a:pPr defTabSz="911309">
              <a:defRPr/>
            </a:pPr>
            <a:r>
              <a:rPr lang="en-US" altLang="ja-JP" sz="1196" i="1" dirty="0">
                <a:solidFill>
                  <a:prstClr val="white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</p:spTree>
    <p:extLst>
      <p:ext uri="{BB962C8B-B14F-4D97-AF65-F5344CB8AC3E}">
        <p14:creationId xmlns:p14="http://schemas.microsoft.com/office/powerpoint/2010/main" val="156773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661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8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352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13F8A-853B-4817-9A4E-EC47F0ED052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829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7176"/>
            <a:ext cx="8420100" cy="1362075"/>
          </a:xfrm>
        </p:spPr>
        <p:txBody>
          <a:bodyPr anchor="t"/>
          <a:lstStyle>
            <a:lvl1pPr algn="l">
              <a:defRPr sz="3987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1pPr>
            <a:lvl2pPr marL="455654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2pPr>
            <a:lvl3pPr marL="911309" indent="0">
              <a:buNone/>
              <a:defRPr sz="1595">
                <a:solidFill>
                  <a:schemeClr val="tx1">
                    <a:tint val="75000"/>
                  </a:schemeClr>
                </a:solidFill>
              </a:defRPr>
            </a:lvl3pPr>
            <a:lvl4pPr marL="1366965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261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7827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33928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8958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45238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AB0A8-20A4-4191-85AF-B1C3F40FFC50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3326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673" y="1600205"/>
            <a:ext cx="4746625" cy="4525963"/>
          </a:xfrm>
        </p:spPr>
        <p:txBody>
          <a:bodyPr/>
          <a:lstStyle>
            <a:lvl1pPr>
              <a:defRPr sz="2791"/>
            </a:lvl1pPr>
            <a:lvl2pPr>
              <a:defRPr sz="2392"/>
            </a:lvl2pPr>
            <a:lvl3pPr>
              <a:defRPr sz="1994"/>
            </a:lvl3pPr>
            <a:lvl4pPr>
              <a:defRPr sz="1794"/>
            </a:lvl4pPr>
            <a:lvl5pPr>
              <a:defRPr sz="1794"/>
            </a:lvl5pPr>
            <a:lvl6pPr>
              <a:defRPr sz="1794"/>
            </a:lvl6pPr>
            <a:lvl7pPr>
              <a:defRPr sz="1794"/>
            </a:lvl7pPr>
            <a:lvl8pPr>
              <a:defRPr sz="1794"/>
            </a:lvl8pPr>
            <a:lvl9pPr>
              <a:defRPr sz="179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94" y="1600205"/>
            <a:ext cx="4746625" cy="4525963"/>
          </a:xfrm>
        </p:spPr>
        <p:txBody>
          <a:bodyPr/>
          <a:lstStyle>
            <a:lvl1pPr>
              <a:defRPr sz="2791"/>
            </a:lvl1pPr>
            <a:lvl2pPr>
              <a:defRPr sz="2392"/>
            </a:lvl2pPr>
            <a:lvl3pPr>
              <a:defRPr sz="1994"/>
            </a:lvl3pPr>
            <a:lvl4pPr>
              <a:defRPr sz="1794"/>
            </a:lvl4pPr>
            <a:lvl5pPr>
              <a:defRPr sz="1794"/>
            </a:lvl5pPr>
            <a:lvl6pPr>
              <a:defRPr sz="1794"/>
            </a:lvl6pPr>
            <a:lvl7pPr>
              <a:defRPr sz="1794"/>
            </a:lvl7pPr>
            <a:lvl8pPr>
              <a:defRPr sz="1794"/>
            </a:lvl8pPr>
            <a:lvl9pPr>
              <a:defRPr sz="179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A5274-D28E-4EDD-9503-8D061E012A7E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78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6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5654" indent="0">
              <a:buNone/>
              <a:defRPr sz="1994" b="1"/>
            </a:lvl2pPr>
            <a:lvl3pPr marL="911309" indent="0">
              <a:buNone/>
              <a:defRPr sz="1794" b="1"/>
            </a:lvl3pPr>
            <a:lvl4pPr marL="1366965" indent="0">
              <a:buNone/>
              <a:defRPr sz="1595" b="1"/>
            </a:lvl4pPr>
            <a:lvl5pPr marL="1822619" indent="0">
              <a:buNone/>
              <a:defRPr sz="1595" b="1"/>
            </a:lvl5pPr>
            <a:lvl6pPr marL="2278274" indent="0">
              <a:buNone/>
              <a:defRPr sz="1595" b="1"/>
            </a:lvl6pPr>
            <a:lvl7pPr marL="2733928" indent="0">
              <a:buNone/>
              <a:defRPr sz="1595" b="1"/>
            </a:lvl7pPr>
            <a:lvl8pPr marL="3189584" indent="0">
              <a:buNone/>
              <a:defRPr sz="1595" b="1"/>
            </a:lvl8pPr>
            <a:lvl9pPr marL="3645238" indent="0">
              <a:buNone/>
              <a:defRPr sz="1595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392"/>
            </a:lvl1pPr>
            <a:lvl2pPr>
              <a:defRPr sz="1994"/>
            </a:lvl2pPr>
            <a:lvl3pPr>
              <a:defRPr sz="1794"/>
            </a:lvl3pPr>
            <a:lvl4pPr>
              <a:defRPr sz="1595"/>
            </a:lvl4pPr>
            <a:lvl5pPr>
              <a:defRPr sz="1595"/>
            </a:lvl5pPr>
            <a:lvl6pPr>
              <a:defRPr sz="1595"/>
            </a:lvl6pPr>
            <a:lvl7pPr>
              <a:defRPr sz="1595"/>
            </a:lvl7pPr>
            <a:lvl8pPr>
              <a:defRPr sz="1595"/>
            </a:lvl8pPr>
            <a:lvl9pPr>
              <a:defRPr sz="159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20" y="1535113"/>
            <a:ext cx="4378590" cy="63976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5654" indent="0">
              <a:buNone/>
              <a:defRPr sz="1994" b="1"/>
            </a:lvl2pPr>
            <a:lvl3pPr marL="911309" indent="0">
              <a:buNone/>
              <a:defRPr sz="1794" b="1"/>
            </a:lvl3pPr>
            <a:lvl4pPr marL="1366965" indent="0">
              <a:buNone/>
              <a:defRPr sz="1595" b="1"/>
            </a:lvl4pPr>
            <a:lvl5pPr marL="1822619" indent="0">
              <a:buNone/>
              <a:defRPr sz="1595" b="1"/>
            </a:lvl5pPr>
            <a:lvl6pPr marL="2278274" indent="0">
              <a:buNone/>
              <a:defRPr sz="1595" b="1"/>
            </a:lvl6pPr>
            <a:lvl7pPr marL="2733928" indent="0">
              <a:buNone/>
              <a:defRPr sz="1595" b="1"/>
            </a:lvl7pPr>
            <a:lvl8pPr marL="3189584" indent="0">
              <a:buNone/>
              <a:defRPr sz="1595" b="1"/>
            </a:lvl8pPr>
            <a:lvl9pPr marL="3645238" indent="0">
              <a:buNone/>
              <a:defRPr sz="1595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20" y="2174875"/>
            <a:ext cx="4378590" cy="3951288"/>
          </a:xfrm>
        </p:spPr>
        <p:txBody>
          <a:bodyPr/>
          <a:lstStyle>
            <a:lvl1pPr>
              <a:defRPr sz="2392"/>
            </a:lvl1pPr>
            <a:lvl2pPr>
              <a:defRPr sz="1994"/>
            </a:lvl2pPr>
            <a:lvl3pPr>
              <a:defRPr sz="1794"/>
            </a:lvl3pPr>
            <a:lvl4pPr>
              <a:defRPr sz="1595"/>
            </a:lvl4pPr>
            <a:lvl5pPr>
              <a:defRPr sz="1595"/>
            </a:lvl5pPr>
            <a:lvl6pPr>
              <a:defRPr sz="1595"/>
            </a:lvl6pPr>
            <a:lvl7pPr>
              <a:defRPr sz="1595"/>
            </a:lvl7pPr>
            <a:lvl8pPr>
              <a:defRPr sz="1595"/>
            </a:lvl8pPr>
            <a:lvl9pPr>
              <a:defRPr sz="159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9894-6A48-4C5B-985D-3D09D8D170D5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7226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B1601-656C-44BE-A78D-5DCF68CCE0B2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654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689304" y="6570170"/>
            <a:ext cx="2311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2F04ED0-A1B2-4A56-B6B1-DF5EFCB5A1D2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511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1994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92" y="273054"/>
            <a:ext cx="5537729" cy="5853113"/>
          </a:xfrm>
        </p:spPr>
        <p:txBody>
          <a:bodyPr/>
          <a:lstStyle>
            <a:lvl1pPr>
              <a:defRPr sz="3190"/>
            </a:lvl1pPr>
            <a:lvl2pPr>
              <a:defRPr sz="2791"/>
            </a:lvl2pPr>
            <a:lvl3pPr>
              <a:defRPr sz="2392"/>
            </a:lvl3pPr>
            <a:lvl4pPr>
              <a:defRPr sz="1994"/>
            </a:lvl4pPr>
            <a:lvl5pPr>
              <a:defRPr sz="1994"/>
            </a:lvl5pPr>
            <a:lvl6pPr>
              <a:defRPr sz="1994"/>
            </a:lvl6pPr>
            <a:lvl7pPr>
              <a:defRPr sz="1994"/>
            </a:lvl7pPr>
            <a:lvl8pPr>
              <a:defRPr sz="1994"/>
            </a:lvl8pPr>
            <a:lvl9pPr>
              <a:defRPr sz="199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396"/>
            </a:lvl1pPr>
            <a:lvl2pPr marL="455654" indent="0">
              <a:buNone/>
              <a:defRPr sz="1196"/>
            </a:lvl2pPr>
            <a:lvl3pPr marL="911309" indent="0">
              <a:buNone/>
              <a:defRPr sz="997"/>
            </a:lvl3pPr>
            <a:lvl4pPr marL="1366965" indent="0">
              <a:buNone/>
              <a:defRPr sz="897"/>
            </a:lvl4pPr>
            <a:lvl5pPr marL="1822619" indent="0">
              <a:buNone/>
              <a:defRPr sz="897"/>
            </a:lvl5pPr>
            <a:lvl6pPr marL="2278274" indent="0">
              <a:buNone/>
              <a:defRPr sz="897"/>
            </a:lvl6pPr>
            <a:lvl7pPr marL="2733928" indent="0">
              <a:buNone/>
              <a:defRPr sz="897"/>
            </a:lvl7pPr>
            <a:lvl8pPr marL="3189584" indent="0">
              <a:buNone/>
              <a:defRPr sz="897"/>
            </a:lvl8pPr>
            <a:lvl9pPr marL="3645238" indent="0">
              <a:buNone/>
              <a:defRPr sz="89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431D5-9DDD-484F-9146-BE9865501E9B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741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6" y="4800600"/>
            <a:ext cx="5943600" cy="566738"/>
          </a:xfrm>
        </p:spPr>
        <p:txBody>
          <a:bodyPr anchor="b"/>
          <a:lstStyle>
            <a:lvl1pPr algn="l">
              <a:defRPr sz="1994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190"/>
            </a:lvl1pPr>
            <a:lvl2pPr marL="455654" indent="0">
              <a:buNone/>
              <a:defRPr sz="2791"/>
            </a:lvl2pPr>
            <a:lvl3pPr marL="911309" indent="0">
              <a:buNone/>
              <a:defRPr sz="2392"/>
            </a:lvl3pPr>
            <a:lvl4pPr marL="1366965" indent="0">
              <a:buNone/>
              <a:defRPr sz="1994"/>
            </a:lvl4pPr>
            <a:lvl5pPr marL="1822619" indent="0">
              <a:buNone/>
              <a:defRPr sz="1994"/>
            </a:lvl5pPr>
            <a:lvl6pPr marL="2278274" indent="0">
              <a:buNone/>
              <a:defRPr sz="1994"/>
            </a:lvl6pPr>
            <a:lvl7pPr marL="2733928" indent="0">
              <a:buNone/>
              <a:defRPr sz="1994"/>
            </a:lvl7pPr>
            <a:lvl8pPr marL="3189584" indent="0">
              <a:buNone/>
              <a:defRPr sz="1994"/>
            </a:lvl8pPr>
            <a:lvl9pPr marL="3645238" indent="0">
              <a:buNone/>
              <a:defRPr sz="1994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6" y="5367338"/>
            <a:ext cx="5943600" cy="804862"/>
          </a:xfrm>
        </p:spPr>
        <p:txBody>
          <a:bodyPr/>
          <a:lstStyle>
            <a:lvl1pPr marL="0" indent="0">
              <a:buNone/>
              <a:defRPr sz="1396"/>
            </a:lvl1pPr>
            <a:lvl2pPr marL="455654" indent="0">
              <a:buNone/>
              <a:defRPr sz="1196"/>
            </a:lvl2pPr>
            <a:lvl3pPr marL="911309" indent="0">
              <a:buNone/>
              <a:defRPr sz="997"/>
            </a:lvl3pPr>
            <a:lvl4pPr marL="1366965" indent="0">
              <a:buNone/>
              <a:defRPr sz="897"/>
            </a:lvl4pPr>
            <a:lvl5pPr marL="1822619" indent="0">
              <a:buNone/>
              <a:defRPr sz="897"/>
            </a:lvl5pPr>
            <a:lvl6pPr marL="2278274" indent="0">
              <a:buNone/>
              <a:defRPr sz="897"/>
            </a:lvl6pPr>
            <a:lvl7pPr marL="2733928" indent="0">
              <a:buNone/>
              <a:defRPr sz="897"/>
            </a:lvl7pPr>
            <a:lvl8pPr marL="3189584" indent="0">
              <a:buNone/>
              <a:defRPr sz="897"/>
            </a:lvl8pPr>
            <a:lvl9pPr marL="3645238" indent="0">
              <a:buNone/>
              <a:defRPr sz="89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79F53-97DB-499B-9964-60A655AFEF8A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664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80719-A99C-47A4-A1FC-CDF8D2DEF957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22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72" y="274641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673" y="274641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06FB7F-D52C-47F0-AEBF-950C6B94F93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18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87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87" y="2174876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20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203" y="2174876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262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95361" y="274641"/>
            <a:ext cx="8915400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B4F91-0C85-4AC3-9617-424A009240BC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278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61" y="274638"/>
            <a:ext cx="89154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61" y="1600205"/>
            <a:ext cx="8915400" cy="4525963"/>
          </a:xfrm>
        </p:spPr>
        <p:txBody>
          <a:bodyPr/>
          <a:lstStyle/>
          <a:p>
            <a:pPr lvl="0"/>
            <a:r>
              <a:rPr lang="ja-JP" altLang="en-US" noProof="0"/>
              <a:t>アイコンをクリックして表を追加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19DA3-8D37-4AAC-8B80-12FDFE9D3B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217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 userDrawn="1"/>
        </p:nvSpPr>
        <p:spPr bwMode="auto">
          <a:xfrm>
            <a:off x="1" y="6524627"/>
            <a:ext cx="3643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065" tIns="45534" rIns="91065" bIns="45534">
            <a:spAutoFit/>
          </a:bodyPr>
          <a:lstStyle/>
          <a:p>
            <a:r>
              <a:rPr lang="en-US" altLang="ja-JP" sz="1196" i="1">
                <a:solidFill>
                  <a:prstClr val="white"/>
                </a:solidFill>
                <a:latin typeface="Times New Roman" panose="02020603050405020304" pitchFamily="18" charset="0"/>
              </a:rPr>
              <a:t>Ministry of Land, Infrastructure, Transport and Tourism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A999D-F407-4710-99D5-ACAD2DA7AA7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490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32"/>
            <a:ext cx="990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302" y="3284545"/>
            <a:ext cx="8072702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6051557"/>
            <a:ext cx="230108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3" y="6524630"/>
            <a:ext cx="3389069" cy="26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i="1">
                <a:solidFill>
                  <a:srgbClr val="FFFFFF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7"/>
            <a:ext cx="8151813" cy="1470025"/>
          </a:xfrm>
        </p:spPr>
        <p:txBody>
          <a:bodyPr/>
          <a:lstStyle>
            <a:lvl1pPr>
              <a:defRPr sz="3692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22160" y="6245225"/>
            <a:ext cx="288541" cy="28405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576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" y="0"/>
            <a:ext cx="8409382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587317" y="6520572"/>
            <a:ext cx="288541" cy="28405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10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157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一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" name="Picture 9" descr="mlit_top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2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" y="0"/>
            <a:ext cx="5343393" cy="476250"/>
          </a:xfrm>
          <a:prstGeom prst="rect">
            <a:avLst/>
          </a:prstGeom>
        </p:spPr>
        <p:txBody>
          <a:bodyPr/>
          <a:lstStyle>
            <a:lvl1pPr>
              <a:defRPr sz="2392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94600" y="6501980"/>
            <a:ext cx="2311400" cy="326199"/>
          </a:xfrm>
          <a:prstGeom prst="rect">
            <a:avLst/>
          </a:prstGeom>
        </p:spPr>
        <p:txBody>
          <a:bodyPr/>
          <a:lstStyle>
            <a:lvl1pPr>
              <a:defRPr sz="1794"/>
            </a:lvl1pPr>
          </a:lstStyle>
          <a:p>
            <a:pPr>
              <a:defRPr/>
            </a:pPr>
            <a:fld id="{35C1E978-A3B9-4673-8199-379729392307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8" name="Picture 1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>
            <a:fillRect/>
          </a:stretch>
        </p:blipFill>
        <p:spPr bwMode="auto">
          <a:xfrm>
            <a:off x="8225766" y="3"/>
            <a:ext cx="1680236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5314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0647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A37F0-E17A-4CBB-8677-B234F5D22C9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61688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29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563" y="3284542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55949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3" y="6524629"/>
            <a:ext cx="3389069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108" i="1" dirty="0">
                <a:solidFill>
                  <a:srgbClr val="FFFFFF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7"/>
            <a:ext cx="8151813" cy="1470025"/>
          </a:xfrm>
        </p:spPr>
        <p:txBody>
          <a:bodyPr/>
          <a:lstStyle>
            <a:lvl1pPr>
              <a:defRPr sz="3692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51014" y="6245225"/>
            <a:ext cx="259686" cy="25577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4A0C0-F6B2-4D14-BDA9-6609BD304F4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9454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505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A37F0-E17A-4CBB-8677-B234F5D22C9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34866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29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563" y="3284542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55949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3" y="6524629"/>
            <a:ext cx="3389069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108" i="1" dirty="0">
                <a:solidFill>
                  <a:srgbClr val="FFFFFF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7"/>
            <a:ext cx="8151813" cy="1470025"/>
          </a:xfrm>
        </p:spPr>
        <p:txBody>
          <a:bodyPr/>
          <a:lstStyle>
            <a:lvl1pPr>
              <a:defRPr sz="3692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51014" y="6245225"/>
            <a:ext cx="259686" cy="25577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4A0C0-F6B2-4D14-BDA9-6609BD304F4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7184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5B91F-2022-441F-822F-01E196EE491F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34" y="6524896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1833563" y="3284809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31" tIns="45566" rIns="91131" bIns="45566" anchor="ctr"/>
          <a:lstStyle/>
          <a:p>
            <a:pPr defTabSz="911309">
              <a:defRPr/>
            </a:pPr>
            <a:endParaRPr lang="ja-JP" altLang="en-US">
              <a:solidFill>
                <a:prstClr val="black"/>
              </a:solidFill>
              <a:ea typeface="ＭＳ Ｐゴシック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" y="6051821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2"/>
          <p:cNvSpPr txBox="1">
            <a:spLocks noChangeArrowheads="1"/>
          </p:cNvSpPr>
          <p:nvPr userDrawn="1"/>
        </p:nvSpPr>
        <p:spPr bwMode="auto">
          <a:xfrm>
            <a:off x="1" y="6524895"/>
            <a:ext cx="3631247" cy="2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131" tIns="45566" rIns="91131" bIns="45566">
            <a:spAutoFit/>
          </a:bodyPr>
          <a:lstStyle/>
          <a:p>
            <a:pPr defTabSz="911309">
              <a:defRPr/>
            </a:pPr>
            <a:r>
              <a:rPr lang="en-US" altLang="ja-JP" sz="1196" i="1" dirty="0">
                <a:solidFill>
                  <a:prstClr val="white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</p:spTree>
    <p:extLst>
      <p:ext uri="{BB962C8B-B14F-4D97-AF65-F5344CB8AC3E}">
        <p14:creationId xmlns:p14="http://schemas.microsoft.com/office/powerpoint/2010/main" val="20126509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13F8A-853B-4817-9A4E-EC47F0ED052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9470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AB0A8-20A4-4191-85AF-B1C3F40FFC50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209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A5274-D28E-4EDD-9503-8D061E012A7E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386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9894-6A48-4C5B-985D-3D09D8D170D5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334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B1601-656C-44BE-A78D-5DCF68CCE0B2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722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F04ED0-A1B2-4A56-B6B1-DF5EFCB5A1D2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189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1309"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pPr defTabSz="911309"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5253491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85567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79F53-97DB-499B-9964-60A655AFEF8A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3801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1309"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pPr defTabSz="911309"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64158264"/>
      </p:ext>
    </p:extLst>
  </p:cSld>
  <p:clrMapOvr>
    <a:masterClrMapping/>
  </p:clrMapOvr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1309"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pPr defTabSz="911309"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625830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057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1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4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50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50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5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1" indent="0">
              <a:buNone/>
              <a:defRPr sz="2000"/>
            </a:lvl8pPr>
            <a:lvl9pPr marL="365741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50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1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13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4.w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19" Type="http://schemas.openxmlformats.org/officeDocument/2006/relationships/image" Target="../media/image4.wmf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5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7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56.xml"/><Relationship Id="rId9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2" y="274639"/>
            <a:ext cx="8915400" cy="114300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2" y="1600206"/>
            <a:ext cx="8915400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2" y="6356594"/>
            <a:ext cx="23114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634" y="6356594"/>
            <a:ext cx="31369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1" y="6356594"/>
            <a:ext cx="23114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84" y="0"/>
            <a:ext cx="9906000" cy="546100"/>
            <a:chOff x="0" y="0"/>
            <a:chExt cx="5760" cy="344"/>
          </a:xfrm>
        </p:grpSpPr>
        <p:pic>
          <p:nvPicPr>
            <p:cNvPr id="8" name="Picture 9" descr="mlit_top"/>
            <p:cNvPicPr>
              <a:picLocks noChangeAspect="1" noChangeArrowheads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70"/>
          <a:stretch>
            <a:fillRect/>
          </a:stretch>
        </p:blipFill>
        <p:spPr bwMode="auto">
          <a:xfrm>
            <a:off x="8226544" y="3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275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2" r:id="rId2"/>
    <p:sldLayoutId id="2147484753" r:id="rId3"/>
    <p:sldLayoutId id="2147484754" r:id="rId4"/>
    <p:sldLayoutId id="2147484755" r:id="rId5"/>
    <p:sldLayoutId id="2147484756" r:id="rId6"/>
    <p:sldLayoutId id="2147484757" r:id="rId7"/>
    <p:sldLayoutId id="2147484758" r:id="rId8"/>
    <p:sldLayoutId id="2147484759" r:id="rId9"/>
    <p:sldLayoutId id="2147484760" r:id="rId10"/>
    <p:sldLayoutId id="2147484761" r:id="rId11"/>
    <p:sldLayoutId id="2147484762" r:id="rId12"/>
    <p:sldLayoutId id="2147484763" r:id="rId13"/>
  </p:sldLayoutIdLst>
  <p:hf hdr="0" ftr="0" dt="0"/>
  <p:txStyles>
    <p:titleStyle>
      <a:lvl1pPr algn="ctr" defTabSz="914355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5" algn="l" defTabSz="914355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5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5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3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0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8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1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6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0" name="Picture 9" descr="mlit_top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2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3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" y="0"/>
            <a:ext cx="7605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18" cstate="print"/>
          <a:srcRect t="3670"/>
          <a:stretch>
            <a:fillRect/>
          </a:stretch>
        </p:blipFill>
        <p:spPr bwMode="auto">
          <a:xfrm>
            <a:off x="8226478" y="15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87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5" r:id="rId1"/>
    <p:sldLayoutId id="2147484946" r:id="rId2"/>
    <p:sldLayoutId id="2147484947" r:id="rId3"/>
    <p:sldLayoutId id="2147484948" r:id="rId4"/>
    <p:sldLayoutId id="2147484949" r:id="rId5"/>
    <p:sldLayoutId id="2147484950" r:id="rId6"/>
    <p:sldLayoutId id="2147484951" r:id="rId7"/>
    <p:sldLayoutId id="2147484952" r:id="rId8"/>
    <p:sldLayoutId id="2147484953" r:id="rId9"/>
    <p:sldLayoutId id="2147484954" r:id="rId10"/>
    <p:sldLayoutId id="2147484955" r:id="rId11"/>
    <p:sldLayoutId id="2147484956" r:id="rId12"/>
    <p:sldLayoutId id="2147484957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49822"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899645"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49469"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799291" algn="l" rtl="0" eaLnBrk="1" fontAlgn="base" hangingPunct="1">
        <a:spcBef>
          <a:spcPct val="0"/>
        </a:spcBef>
        <a:spcAft>
          <a:spcPct val="0"/>
        </a:spcAft>
        <a:defRPr kumimoji="1" sz="275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37367" indent="-337367" algn="l" rtl="0" eaLnBrk="1" fontAlgn="base" hangingPunct="1">
        <a:spcBef>
          <a:spcPct val="20000"/>
        </a:spcBef>
        <a:spcAft>
          <a:spcPct val="0"/>
        </a:spcAft>
        <a:buChar char="•"/>
        <a:defRPr kumimoji="1" sz="3150">
          <a:solidFill>
            <a:schemeClr val="tx1"/>
          </a:solidFill>
          <a:latin typeface="+mn-lt"/>
          <a:ea typeface="+mn-ea"/>
          <a:cs typeface="+mn-cs"/>
        </a:defRPr>
      </a:lvl1pPr>
      <a:lvl2pPr marL="730962" indent="-281139" algn="l" rtl="0" eaLnBrk="1" fontAlgn="base" hangingPunct="1">
        <a:spcBef>
          <a:spcPct val="20000"/>
        </a:spcBef>
        <a:spcAft>
          <a:spcPct val="0"/>
        </a:spcAft>
        <a:buChar char="–"/>
        <a:defRPr kumimoji="1" sz="2755">
          <a:solidFill>
            <a:schemeClr val="tx1"/>
          </a:solidFill>
          <a:latin typeface="+mn-lt"/>
          <a:ea typeface="+mn-ea"/>
        </a:defRPr>
      </a:lvl2pPr>
      <a:lvl3pPr marL="1124557" indent="-224913" algn="l" rtl="0" eaLnBrk="1" fontAlgn="base" hangingPunct="1">
        <a:spcBef>
          <a:spcPct val="20000"/>
        </a:spcBef>
        <a:spcAft>
          <a:spcPct val="0"/>
        </a:spcAft>
        <a:buChar char="•"/>
        <a:defRPr kumimoji="1" sz="2361">
          <a:solidFill>
            <a:schemeClr val="tx1"/>
          </a:solidFill>
          <a:latin typeface="+mn-lt"/>
          <a:ea typeface="+mn-ea"/>
        </a:defRPr>
      </a:lvl3pPr>
      <a:lvl4pPr marL="1574380" indent="-224913" algn="l" rtl="0" eaLnBrk="1" fontAlgn="base" hangingPunct="1">
        <a:spcBef>
          <a:spcPct val="20000"/>
        </a:spcBef>
        <a:spcAft>
          <a:spcPct val="0"/>
        </a:spcAft>
        <a:buChar char="–"/>
        <a:defRPr kumimoji="1" sz="1969">
          <a:solidFill>
            <a:schemeClr val="tx1"/>
          </a:solidFill>
          <a:latin typeface="+mn-lt"/>
          <a:ea typeface="+mn-ea"/>
        </a:defRPr>
      </a:lvl4pPr>
      <a:lvl5pPr marL="2024203" indent="-224913" algn="l" rtl="0" eaLnBrk="1" fontAlgn="base" hangingPunct="1">
        <a:spcBef>
          <a:spcPct val="20000"/>
        </a:spcBef>
        <a:spcAft>
          <a:spcPct val="0"/>
        </a:spcAft>
        <a:buChar char="»"/>
        <a:defRPr kumimoji="1" sz="1969">
          <a:solidFill>
            <a:schemeClr val="tx1"/>
          </a:solidFill>
          <a:latin typeface="+mn-lt"/>
          <a:ea typeface="+mn-ea"/>
        </a:defRPr>
      </a:lvl5pPr>
      <a:lvl6pPr marL="2474025" indent="-224913" algn="l" rtl="0" eaLnBrk="1" fontAlgn="base" hangingPunct="1">
        <a:spcBef>
          <a:spcPct val="20000"/>
        </a:spcBef>
        <a:spcAft>
          <a:spcPct val="0"/>
        </a:spcAft>
        <a:buChar char="»"/>
        <a:defRPr kumimoji="1" sz="1969">
          <a:solidFill>
            <a:schemeClr val="tx1"/>
          </a:solidFill>
          <a:latin typeface="+mn-lt"/>
          <a:ea typeface="+mn-ea"/>
        </a:defRPr>
      </a:lvl6pPr>
      <a:lvl7pPr marL="2923847" indent="-224913" algn="l" rtl="0" eaLnBrk="1" fontAlgn="base" hangingPunct="1">
        <a:spcBef>
          <a:spcPct val="20000"/>
        </a:spcBef>
        <a:spcAft>
          <a:spcPct val="0"/>
        </a:spcAft>
        <a:buChar char="»"/>
        <a:defRPr kumimoji="1" sz="1969">
          <a:solidFill>
            <a:schemeClr val="tx1"/>
          </a:solidFill>
          <a:latin typeface="+mn-lt"/>
          <a:ea typeface="+mn-ea"/>
        </a:defRPr>
      </a:lvl7pPr>
      <a:lvl8pPr marL="3373671" indent="-224913" algn="l" rtl="0" eaLnBrk="1" fontAlgn="base" hangingPunct="1">
        <a:spcBef>
          <a:spcPct val="20000"/>
        </a:spcBef>
        <a:spcAft>
          <a:spcPct val="0"/>
        </a:spcAft>
        <a:buChar char="»"/>
        <a:defRPr kumimoji="1" sz="1969">
          <a:solidFill>
            <a:schemeClr val="tx1"/>
          </a:solidFill>
          <a:latin typeface="+mn-lt"/>
          <a:ea typeface="+mn-ea"/>
        </a:defRPr>
      </a:lvl8pPr>
      <a:lvl9pPr marL="3823492" indent="-224913" algn="l" rtl="0" eaLnBrk="1" fontAlgn="base" hangingPunct="1">
        <a:spcBef>
          <a:spcPct val="20000"/>
        </a:spcBef>
        <a:spcAft>
          <a:spcPct val="0"/>
        </a:spcAft>
        <a:buChar char="»"/>
        <a:defRPr kumimoji="1" sz="196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1pPr>
      <a:lvl2pPr marL="449822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99645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349469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799291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2249114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6pPr>
      <a:lvl7pPr marL="2698935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7pPr>
      <a:lvl8pPr marL="3148759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8pPr>
      <a:lvl9pPr marL="3598581" algn="l" defTabSz="899645" rtl="0" eaLnBrk="1" latinLnBrk="0" hangingPunct="1">
        <a:defRPr kumimoji="1" sz="17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571488"/>
            <a:ext cx="8915400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 b="0">
                <a:ea typeface="ＭＳ Ｐゴシック" charset="-128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 b="0">
                <a:ea typeface="ＭＳ Ｐゴシック" charset="-128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0">
                <a:ea typeface="ＭＳ Ｐゴシック" charset="-128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A637A8A-957B-4F30-93BA-5D96996D3560}" type="slidenum">
              <a:rPr lang="ja-JP" altLang="en-US" smtClean="0">
                <a:solidFill>
                  <a:prstClr val="black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4352" name="Picture 7" descr="mlit_top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4354" name="Picture 9" descr="mlit_top"/>
              <p:cNvPicPr>
                <a:picLocks noChangeAspect="1" noChangeArrowheads="1"/>
              </p:cNvPicPr>
              <p:nvPr userDrawn="1"/>
            </p:nvPicPr>
            <p:blipFill>
              <a:blip r:embed="rId15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55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5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34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7605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4344" name="Picture 13"/>
          <p:cNvPicPr>
            <a:picLocks noChangeAspect="1" noChangeArrowheads="1"/>
          </p:cNvPicPr>
          <p:nvPr/>
        </p:nvPicPr>
        <p:blipFill>
          <a:blip r:embed="rId17" cstate="print"/>
          <a:srcRect t="3670"/>
          <a:stretch>
            <a:fillRect/>
          </a:stretch>
        </p:blipFill>
        <p:spPr bwMode="auto">
          <a:xfrm>
            <a:off x="8226433" y="6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4347" name="Picture 15" descr="mlit_top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6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4349" name="Picture 17" descr="mlit_top"/>
              <p:cNvPicPr>
                <a:picLocks noChangeAspect="1" noChangeArrowheads="1"/>
              </p:cNvPicPr>
              <p:nvPr userDrawn="1"/>
            </p:nvPicPr>
            <p:blipFill>
              <a:blip r:embed="rId15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50" name="Picture 18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51" name="Picture 19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4346" name="Picture 20"/>
          <p:cNvPicPr>
            <a:picLocks noChangeAspect="1" noChangeArrowheads="1"/>
          </p:cNvPicPr>
          <p:nvPr/>
        </p:nvPicPr>
        <p:blipFill>
          <a:blip r:embed="rId17" cstate="print"/>
          <a:srcRect t="3670"/>
          <a:stretch>
            <a:fillRect/>
          </a:stretch>
        </p:blipFill>
        <p:spPr bwMode="auto">
          <a:xfrm>
            <a:off x="8226433" y="6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239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9" r:id="rId1"/>
    <p:sldLayoutId id="2147484960" r:id="rId2"/>
    <p:sldLayoutId id="2147484961" r:id="rId3"/>
    <p:sldLayoutId id="2147484962" r:id="rId4"/>
    <p:sldLayoutId id="2147484963" r:id="rId5"/>
    <p:sldLayoutId id="2147484964" r:id="rId6"/>
    <p:sldLayoutId id="2147484965" r:id="rId7"/>
    <p:sldLayoutId id="2147484966" r:id="rId8"/>
    <p:sldLayoutId id="2147484967" r:id="rId9"/>
    <p:sldLayoutId id="2147484968" r:id="rId10"/>
    <p:sldLayoutId id="2147484969" r:id="rId11"/>
    <p:sldLayoutId id="2147484970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61" y="274638"/>
            <a:ext cx="8915400" cy="1143000"/>
          </a:xfrm>
          <a:prstGeom prst="rect">
            <a:avLst/>
          </a:prstGeom>
        </p:spPr>
        <p:txBody>
          <a:bodyPr vert="horz" lIns="91423" tIns="45712" rIns="91423" bIns="45712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61" y="1600205"/>
            <a:ext cx="8915400" cy="4525963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1" y="6356626"/>
            <a:ext cx="23114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84" y="6356626"/>
            <a:ext cx="31369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309"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34" y="6356626"/>
            <a:ext cx="23114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309"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pPr defTabSz="911309"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4" y="0"/>
            <a:ext cx="9906000" cy="546100"/>
            <a:chOff x="0" y="0"/>
            <a:chExt cx="5760" cy="344"/>
          </a:xfrm>
        </p:grpSpPr>
        <p:pic>
          <p:nvPicPr>
            <p:cNvPr id="8" name="Picture 9" descr="mlit_top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8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8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9" cstate="print"/>
          <a:srcRect t="3670"/>
          <a:stretch>
            <a:fillRect/>
          </a:stretch>
        </p:blipFill>
        <p:spPr bwMode="auto">
          <a:xfrm>
            <a:off x="8226459" y="3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81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4" r:id="rId1"/>
    <p:sldLayoutId id="2147484985" r:id="rId2"/>
    <p:sldLayoutId id="2147484986" r:id="rId3"/>
    <p:sldLayoutId id="2147484987" r:id="rId4"/>
    <p:sldLayoutId id="2147484988" r:id="rId5"/>
    <p:sldLayoutId id="2147484989" r:id="rId6"/>
    <p:sldLayoutId id="2147484990" r:id="rId7"/>
    <p:sldLayoutId id="2147484991" r:id="rId8"/>
    <p:sldLayoutId id="2147484992" r:id="rId9"/>
    <p:sldLayoutId id="2147484993" r:id="rId10"/>
    <p:sldLayoutId id="2147484994" r:id="rId11"/>
    <p:sldLayoutId id="2147484995" r:id="rId12"/>
    <p:sldLayoutId id="2147484996" r:id="rId13"/>
    <p:sldLayoutId id="2147484997" r:id="rId14"/>
  </p:sldLayoutIdLst>
  <p:hf hdr="0" ftr="0" dt="0"/>
  <p:txStyles>
    <p:titleStyle>
      <a:lvl1pPr algn="ctr" defTabSz="911309" rtl="0" eaLnBrk="1" latinLnBrk="0" hangingPunct="1">
        <a:spcBef>
          <a:spcPct val="0"/>
        </a:spcBef>
        <a:buNone/>
        <a:defRPr kumimoji="1" sz="4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741" indent="-341741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3190" kern="1200">
          <a:solidFill>
            <a:schemeClr val="tx1"/>
          </a:solidFill>
          <a:latin typeface="+mn-lt"/>
          <a:ea typeface="+mn-ea"/>
          <a:cs typeface="+mn-cs"/>
        </a:defRPr>
      </a:lvl1pPr>
      <a:lvl2pPr marL="740439" indent="-284785" algn="l" defTabSz="911309" rtl="0" eaLnBrk="1" latinLnBrk="0" hangingPunct="1">
        <a:spcBef>
          <a:spcPct val="20000"/>
        </a:spcBef>
        <a:buFont typeface="Arial" pitchFamily="34" charset="0"/>
        <a:buChar char="–"/>
        <a:defRPr kumimoji="1" sz="2791" kern="1200">
          <a:solidFill>
            <a:schemeClr val="tx1"/>
          </a:solidFill>
          <a:latin typeface="+mn-lt"/>
          <a:ea typeface="+mn-ea"/>
          <a:cs typeface="+mn-cs"/>
        </a:defRPr>
      </a:lvl2pPr>
      <a:lvl3pPr marL="1139137" indent="-227828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3pPr>
      <a:lvl4pPr marL="1594791" indent="-227828" algn="l" defTabSz="911309" rtl="0" eaLnBrk="1" latinLnBrk="0" hangingPunct="1">
        <a:spcBef>
          <a:spcPct val="20000"/>
        </a:spcBef>
        <a:buFont typeface="Arial" pitchFamily="34" charset="0"/>
        <a:buChar char="–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4pPr>
      <a:lvl5pPr marL="2050447" indent="-227828" algn="l" defTabSz="911309" rtl="0" eaLnBrk="1" latinLnBrk="0" hangingPunct="1">
        <a:spcBef>
          <a:spcPct val="20000"/>
        </a:spcBef>
        <a:buFont typeface="Arial" pitchFamily="34" charset="0"/>
        <a:buChar char="»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5pPr>
      <a:lvl6pPr marL="2506102" indent="-227828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2961756" indent="-227828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417411" indent="-227828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3873065" indent="-227828" algn="l" defTabSz="911309" rtl="0" eaLnBrk="1" latinLnBrk="0" hangingPunct="1">
        <a:spcBef>
          <a:spcPct val="20000"/>
        </a:spcBef>
        <a:buFont typeface="Arial" pitchFamily="34" charset="0"/>
        <a:buChar char="•"/>
        <a:defRPr kumimoji="1" sz="19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5654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1309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6965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619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78274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3928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89584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45238" algn="l" defTabSz="911309" rtl="0" eaLnBrk="1" latinLnBrk="0" hangingPunct="1">
        <a:defRPr kumimoji="1"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08171" y="6573948"/>
            <a:ext cx="288541" cy="28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846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77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" y="0"/>
            <a:ext cx="840938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>
            <a:fillRect/>
          </a:stretch>
        </p:blipFill>
        <p:spPr bwMode="auto">
          <a:xfrm>
            <a:off x="8387598" y="0"/>
            <a:ext cx="1540193" cy="33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56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1" r:id="rId1"/>
    <p:sldLayoutId id="2147485012" r:id="rId2"/>
    <p:sldLayoutId id="2147485013" r:id="rId3"/>
    <p:sldLayoutId id="2147485014" r:id="rId4"/>
    <p:sldLayoutId id="2147485015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22039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844078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266117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688155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16529" indent="-316529" algn="l" rtl="0" eaLnBrk="1" fontAlgn="base" hangingPunct="1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  <a:cs typeface="+mn-cs"/>
        </a:defRPr>
      </a:lvl1pPr>
      <a:lvl2pPr marL="685813" indent="-263774" algn="l" rtl="0" eaLnBrk="1" fontAlgn="base" hangingPunct="1">
        <a:spcBef>
          <a:spcPct val="20000"/>
        </a:spcBef>
        <a:spcAft>
          <a:spcPct val="0"/>
        </a:spcAft>
        <a:buChar char="–"/>
        <a:defRPr kumimoji="1" sz="2585">
          <a:solidFill>
            <a:schemeClr val="tx1"/>
          </a:solidFill>
          <a:latin typeface="+mn-lt"/>
          <a:ea typeface="+mn-ea"/>
        </a:defRPr>
      </a:lvl2pPr>
      <a:lvl3pPr marL="1055097" indent="-211019" algn="l" rtl="0" eaLnBrk="1" fontAlgn="base" hangingPunct="1">
        <a:spcBef>
          <a:spcPct val="20000"/>
        </a:spcBef>
        <a:spcAft>
          <a:spcPct val="0"/>
        </a:spcAft>
        <a:buChar char="•"/>
        <a:defRPr kumimoji="1" sz="2215">
          <a:solidFill>
            <a:schemeClr val="tx1"/>
          </a:solidFill>
          <a:latin typeface="+mn-lt"/>
          <a:ea typeface="+mn-ea"/>
        </a:defRPr>
      </a:lvl3pPr>
      <a:lvl4pPr marL="1477136" indent="-211019" algn="l" rtl="0" eaLnBrk="1" fontAlgn="base" hangingPunct="1">
        <a:spcBef>
          <a:spcPct val="20000"/>
        </a:spcBef>
        <a:spcAft>
          <a:spcPct val="0"/>
        </a:spcAft>
        <a:buChar char="–"/>
        <a:defRPr kumimoji="1" sz="1846">
          <a:solidFill>
            <a:schemeClr val="tx1"/>
          </a:solidFill>
          <a:latin typeface="+mn-lt"/>
          <a:ea typeface="+mn-ea"/>
        </a:defRPr>
      </a:lvl4pPr>
      <a:lvl5pPr marL="1899175" indent="-211019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5pPr>
      <a:lvl6pPr marL="2321213" indent="-211019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6pPr>
      <a:lvl7pPr marL="2743253" indent="-211019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7pPr>
      <a:lvl8pPr marL="3165291" indent="-211019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8pPr>
      <a:lvl9pPr marL="3587330" indent="-211019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39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78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17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55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195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34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72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11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1" name="Picture 9" descr="mlit_top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2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3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76057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70"/>
          <a:stretch>
            <a:fillRect/>
          </a:stretch>
        </p:blipFill>
        <p:spPr bwMode="auto">
          <a:xfrm>
            <a:off x="8215255" y="1"/>
            <a:ext cx="1679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46315" y="6581003"/>
            <a:ext cx="259686" cy="2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662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CDFCE2E9-9583-49D6-9BB0-046BFBDDC7CF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8396892" y="220147"/>
            <a:ext cx="15376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ja-JP" altLang="en-US" sz="900" dirty="0">
                <a:solidFill>
                  <a:prstClr val="black"/>
                </a:solidFill>
              </a:rPr>
              <a:t>第</a:t>
            </a:r>
            <a:r>
              <a:rPr lang="en-US" altLang="ja-JP" sz="900" dirty="0">
                <a:solidFill>
                  <a:prstClr val="black"/>
                </a:solidFill>
              </a:rPr>
              <a:t>2</a:t>
            </a:r>
            <a:r>
              <a:rPr lang="ja-JP" altLang="en-US" sz="900" dirty="0">
                <a:solidFill>
                  <a:prstClr val="black"/>
                </a:solidFill>
              </a:rPr>
              <a:t>回 </a:t>
            </a:r>
            <a:r>
              <a:rPr lang="en-US" altLang="ja-JP" sz="900" dirty="0">
                <a:solidFill>
                  <a:prstClr val="black"/>
                </a:solidFill>
              </a:rPr>
              <a:t>BIM/CIM</a:t>
            </a:r>
            <a:r>
              <a:rPr lang="ja-JP" altLang="en-US" sz="900" dirty="0">
                <a:solidFill>
                  <a:prstClr val="black"/>
                </a:solidFill>
              </a:rPr>
              <a:t>推進委員会</a:t>
            </a:r>
            <a:endParaRPr lang="en-US" altLang="ja-JP" sz="900" dirty="0">
              <a:solidFill>
                <a:prstClr val="black"/>
              </a:solidFill>
            </a:endParaRPr>
          </a:p>
          <a:p>
            <a:pPr algn="r"/>
            <a:r>
              <a:rPr lang="ja-JP" altLang="en-US" sz="900" dirty="0">
                <a:solidFill>
                  <a:prstClr val="black"/>
                </a:solidFill>
              </a:rPr>
              <a:t>資料</a:t>
            </a:r>
            <a:r>
              <a:rPr lang="en-US" altLang="ja-JP" sz="900" dirty="0">
                <a:solidFill>
                  <a:prstClr val="black"/>
                </a:solidFill>
              </a:rPr>
              <a:t>3-1</a:t>
            </a:r>
            <a:r>
              <a:rPr lang="ja-JP" altLang="en-US" sz="900" dirty="0">
                <a:solidFill>
                  <a:prstClr val="black"/>
                </a:solidFill>
              </a:rPr>
              <a:t>　</a:t>
            </a:r>
            <a:r>
              <a:rPr lang="en-US" altLang="ja-JP" sz="900" dirty="0">
                <a:solidFill>
                  <a:prstClr val="black"/>
                </a:solidFill>
              </a:rPr>
              <a:t>2019.04.23</a:t>
            </a:r>
            <a:endParaRPr lang="ja-JP" altLang="en-US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0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56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389516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779032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168549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558064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90837" indent="-290837" algn="l" rtl="0" eaLnBrk="0" fontAlgn="base" hangingPunct="0">
        <a:spcBef>
          <a:spcPct val="20000"/>
        </a:spcBef>
        <a:spcAft>
          <a:spcPct val="0"/>
        </a:spcAft>
        <a:buChar char="•"/>
        <a:defRPr kumimoji="1" sz="2727">
          <a:solidFill>
            <a:schemeClr val="tx1"/>
          </a:solidFill>
          <a:latin typeface="+mn-lt"/>
          <a:ea typeface="+mn-ea"/>
          <a:cs typeface="+mn-cs"/>
        </a:defRPr>
      </a:lvl1pPr>
      <a:lvl2pPr marL="631725" indent="-242139" algn="l" rtl="0" eaLnBrk="0" fontAlgn="base" hangingPunct="0">
        <a:spcBef>
          <a:spcPct val="20000"/>
        </a:spcBef>
        <a:spcAft>
          <a:spcPct val="0"/>
        </a:spcAft>
        <a:buChar char="–"/>
        <a:defRPr kumimoji="1" sz="2386">
          <a:solidFill>
            <a:schemeClr val="tx1"/>
          </a:solidFill>
          <a:latin typeface="+mn-lt"/>
          <a:ea typeface="+mn-ea"/>
        </a:defRPr>
      </a:lvl2pPr>
      <a:lvl3pPr marL="972613" indent="-193441" algn="l" rtl="0" eaLnBrk="0" fontAlgn="base" hangingPunct="0">
        <a:spcBef>
          <a:spcPct val="20000"/>
        </a:spcBef>
        <a:spcAft>
          <a:spcPct val="0"/>
        </a:spcAft>
        <a:buChar char="•"/>
        <a:defRPr kumimoji="1" sz="2045">
          <a:solidFill>
            <a:schemeClr val="tx1"/>
          </a:solidFill>
          <a:latin typeface="+mn-lt"/>
          <a:ea typeface="+mn-ea"/>
        </a:defRPr>
      </a:lvl3pPr>
      <a:lvl4pPr marL="1362200" indent="-193441" algn="l" rtl="0" eaLnBrk="0" fontAlgn="base" hangingPunct="0">
        <a:spcBef>
          <a:spcPct val="20000"/>
        </a:spcBef>
        <a:spcAft>
          <a:spcPct val="0"/>
        </a:spcAft>
        <a:buChar char="–"/>
        <a:defRPr kumimoji="1" sz="1704">
          <a:solidFill>
            <a:schemeClr val="tx1"/>
          </a:solidFill>
          <a:latin typeface="+mn-lt"/>
          <a:ea typeface="+mn-ea"/>
        </a:defRPr>
      </a:lvl4pPr>
      <a:lvl5pPr marL="1751786" indent="-193441" algn="l" rtl="0" eaLnBrk="0" fontAlgn="base" hangingPunct="0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5pPr>
      <a:lvl6pPr marL="2142339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6pPr>
      <a:lvl7pPr marL="2531855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7pPr>
      <a:lvl8pPr marL="2921371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8pPr>
      <a:lvl9pPr marL="3310886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16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032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549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064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580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096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6613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128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1" name="Picture 9" descr="mlit_top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2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3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76057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70"/>
          <a:stretch>
            <a:fillRect/>
          </a:stretch>
        </p:blipFill>
        <p:spPr bwMode="auto">
          <a:xfrm>
            <a:off x="8215255" y="1"/>
            <a:ext cx="1679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46315" y="6581003"/>
            <a:ext cx="259686" cy="2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662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CDFCE2E9-9583-49D6-9BB0-046BFBDDC7CF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8396892" y="220147"/>
            <a:ext cx="15376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900" dirty="0"/>
              <a:t>第</a:t>
            </a:r>
            <a:r>
              <a:rPr kumimoji="1" lang="en-US" altLang="ja-JP" sz="900" dirty="0"/>
              <a:t>2</a:t>
            </a:r>
            <a:r>
              <a:rPr kumimoji="1" lang="ja-JP" altLang="en-US" sz="900" dirty="0"/>
              <a:t>回 </a:t>
            </a:r>
            <a:r>
              <a:rPr kumimoji="1" lang="en-US" altLang="ja-JP" sz="900" dirty="0"/>
              <a:t>BIM/CIM</a:t>
            </a:r>
            <a:r>
              <a:rPr kumimoji="1" lang="ja-JP" altLang="en-US" sz="900" dirty="0"/>
              <a:t>推進委員会</a:t>
            </a:r>
            <a:endParaRPr kumimoji="1" lang="en-US" altLang="ja-JP" sz="900" dirty="0"/>
          </a:p>
          <a:p>
            <a:pPr algn="r"/>
            <a:r>
              <a:rPr kumimoji="1" lang="ja-JP" altLang="en-US" sz="900" dirty="0"/>
              <a:t>資料</a:t>
            </a:r>
            <a:r>
              <a:rPr kumimoji="1" lang="en-US" altLang="ja-JP" sz="900" dirty="0"/>
              <a:t>3-1</a:t>
            </a:r>
            <a:r>
              <a:rPr kumimoji="1" lang="ja-JP" altLang="en-US" sz="900" dirty="0"/>
              <a:t>　</a:t>
            </a:r>
            <a:r>
              <a:rPr kumimoji="1" lang="en-US" altLang="ja-JP" sz="900" dirty="0"/>
              <a:t>2019.04.23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92410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08" r:id="rId1"/>
    <p:sldLayoutId id="2147485110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389516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779032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168549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558064" algn="l" rtl="0" eaLnBrk="1" fontAlgn="base" hangingPunct="1">
        <a:spcBef>
          <a:spcPct val="0"/>
        </a:spcBef>
        <a:spcAft>
          <a:spcPct val="0"/>
        </a:spcAft>
        <a:defRPr kumimoji="1" sz="2386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90837" indent="-290837" algn="l" rtl="0" eaLnBrk="0" fontAlgn="base" hangingPunct="0">
        <a:spcBef>
          <a:spcPct val="20000"/>
        </a:spcBef>
        <a:spcAft>
          <a:spcPct val="0"/>
        </a:spcAft>
        <a:buChar char="•"/>
        <a:defRPr kumimoji="1" sz="2727">
          <a:solidFill>
            <a:schemeClr val="tx1"/>
          </a:solidFill>
          <a:latin typeface="+mn-lt"/>
          <a:ea typeface="+mn-ea"/>
          <a:cs typeface="+mn-cs"/>
        </a:defRPr>
      </a:lvl1pPr>
      <a:lvl2pPr marL="631725" indent="-242139" algn="l" rtl="0" eaLnBrk="0" fontAlgn="base" hangingPunct="0">
        <a:spcBef>
          <a:spcPct val="20000"/>
        </a:spcBef>
        <a:spcAft>
          <a:spcPct val="0"/>
        </a:spcAft>
        <a:buChar char="–"/>
        <a:defRPr kumimoji="1" sz="2386">
          <a:solidFill>
            <a:schemeClr val="tx1"/>
          </a:solidFill>
          <a:latin typeface="+mn-lt"/>
          <a:ea typeface="+mn-ea"/>
        </a:defRPr>
      </a:lvl2pPr>
      <a:lvl3pPr marL="972613" indent="-193441" algn="l" rtl="0" eaLnBrk="0" fontAlgn="base" hangingPunct="0">
        <a:spcBef>
          <a:spcPct val="20000"/>
        </a:spcBef>
        <a:spcAft>
          <a:spcPct val="0"/>
        </a:spcAft>
        <a:buChar char="•"/>
        <a:defRPr kumimoji="1" sz="2045">
          <a:solidFill>
            <a:schemeClr val="tx1"/>
          </a:solidFill>
          <a:latin typeface="+mn-lt"/>
          <a:ea typeface="+mn-ea"/>
        </a:defRPr>
      </a:lvl3pPr>
      <a:lvl4pPr marL="1362200" indent="-193441" algn="l" rtl="0" eaLnBrk="0" fontAlgn="base" hangingPunct="0">
        <a:spcBef>
          <a:spcPct val="20000"/>
        </a:spcBef>
        <a:spcAft>
          <a:spcPct val="0"/>
        </a:spcAft>
        <a:buChar char="–"/>
        <a:defRPr kumimoji="1" sz="1704">
          <a:solidFill>
            <a:schemeClr val="tx1"/>
          </a:solidFill>
          <a:latin typeface="+mn-lt"/>
          <a:ea typeface="+mn-ea"/>
        </a:defRPr>
      </a:lvl4pPr>
      <a:lvl5pPr marL="1751786" indent="-193441" algn="l" rtl="0" eaLnBrk="0" fontAlgn="base" hangingPunct="0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5pPr>
      <a:lvl6pPr marL="2142339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6pPr>
      <a:lvl7pPr marL="2531855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7pPr>
      <a:lvl8pPr marL="2921371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8pPr>
      <a:lvl9pPr marL="3310886" indent="-194758" algn="l" rtl="0" eaLnBrk="1" fontAlgn="base" hangingPunct="1">
        <a:spcBef>
          <a:spcPct val="20000"/>
        </a:spcBef>
        <a:spcAft>
          <a:spcPct val="0"/>
        </a:spcAft>
        <a:buChar char="»"/>
        <a:defRPr kumimoji="1" sz="170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16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032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549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064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580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096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6613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128" algn="l" defTabSz="779032" rtl="0" eaLnBrk="1" latinLnBrk="0" hangingPunct="1">
        <a:defRPr kumimoji="1"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430D0-4336-49DB-B62F-D1D0AB30FA6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51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2" r:id="rId1"/>
    <p:sldLayoutId id="2147485113" r:id="rId2"/>
    <p:sldLayoutId id="2147485114" r:id="rId3"/>
    <p:sldLayoutId id="2147485115" r:id="rId4"/>
    <p:sldLayoutId id="2147485116" r:id="rId5"/>
    <p:sldLayoutId id="2147485117" r:id="rId6"/>
    <p:sldLayoutId id="2147485118" r:id="rId7"/>
    <p:sldLayoutId id="2147485119" r:id="rId8"/>
    <p:sldLayoutId id="2147485120" r:id="rId9"/>
    <p:sldLayoutId id="2147485121" r:id="rId10"/>
    <p:sldLayoutId id="2147485122" r:id="rId1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タイトル 1"/>
          <p:cNvSpPr>
            <a:spLocks noGrp="1"/>
          </p:cNvSpPr>
          <p:nvPr>
            <p:ph type="title"/>
          </p:nvPr>
        </p:nvSpPr>
        <p:spPr>
          <a:xfrm>
            <a:off x="21231" y="422"/>
            <a:ext cx="10248931" cy="476250"/>
          </a:xfrm>
        </p:spPr>
        <p:txBody>
          <a:bodyPr>
            <a:noAutofit/>
          </a:bodyPr>
          <a:lstStyle/>
          <a:p>
            <a:pPr algn="l"/>
            <a:r>
              <a:rPr lang="ja-JP" altLang="en-US" sz="1750" dirty="0">
                <a:solidFill>
                  <a:srgbClr val="4087C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〇〇県〇〇市（施工場所）　　　〇〇〇工事（試行工事名）</a:t>
            </a:r>
            <a:endParaRPr kumimoji="1" lang="ja-JP" altLang="en-US" sz="1750" dirty="0">
              <a:solidFill>
                <a:srgbClr val="4087C8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48544" y="4421510"/>
            <a:ext cx="16658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立会状況（現場側）</a:t>
            </a:r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6496" y="476672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試行工事概要</a:t>
            </a:r>
            <a:r>
              <a:rPr kumimoji="1" lang="en-US" altLang="ja-JP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917497"/>
              </p:ext>
            </p:extLst>
          </p:nvPr>
        </p:nvGraphicFramePr>
        <p:xfrm>
          <a:off x="632520" y="729248"/>
          <a:ext cx="2797944" cy="1617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81720">
                  <a:extLst>
                    <a:ext uri="{9D8B030D-6E8A-4147-A177-3AD203B41FA5}">
                      <a16:colId xmlns:a16="http://schemas.microsoft.com/office/drawing/2014/main" xmlns="" val="2583018733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158543489"/>
                    </a:ext>
                  </a:extLst>
                </a:gridCol>
              </a:tblGrid>
              <a:tr h="2067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工期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〇～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5750265"/>
                  </a:ext>
                </a:extLst>
              </a:tr>
              <a:tr h="2067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試行期間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〇～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r>
                        <a:rPr kumimoji="1" lang="en-US" altLang="ja-JP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.</a:t>
                      </a:r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26022357"/>
                  </a:ext>
                </a:extLst>
              </a:tr>
              <a:tr h="70299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工事内容（主工種）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・〇〇〇　</a:t>
                      </a:r>
                      <a:r>
                        <a:rPr kumimoji="1" lang="en-US" altLang="ja-JP" sz="900" dirty="0"/>
                        <a:t>L=</a:t>
                      </a:r>
                      <a:r>
                        <a:rPr kumimoji="1" lang="ja-JP" altLang="en-US" sz="900" dirty="0"/>
                        <a:t>〇〇〇</a:t>
                      </a:r>
                      <a:r>
                        <a:rPr kumimoji="1" lang="en-US" altLang="ja-JP" sz="900" dirty="0"/>
                        <a:t>m</a:t>
                      </a:r>
                    </a:p>
                    <a:p>
                      <a:pPr algn="l"/>
                      <a:r>
                        <a:rPr kumimoji="1" lang="ja-JP" altLang="en-US" sz="900" dirty="0"/>
                        <a:t>・〇〇〇　</a:t>
                      </a:r>
                      <a:r>
                        <a:rPr kumimoji="1" lang="en-US" altLang="ja-JP" sz="900" dirty="0"/>
                        <a:t>A=</a:t>
                      </a:r>
                      <a:r>
                        <a:rPr kumimoji="1" lang="ja-JP" altLang="en-US" sz="900" dirty="0"/>
                        <a:t>〇〇〇</a:t>
                      </a:r>
                      <a:r>
                        <a:rPr kumimoji="1" lang="en-US" altLang="ja-JP" sz="900" dirty="0"/>
                        <a:t>m2</a:t>
                      </a:r>
                    </a:p>
                    <a:p>
                      <a:pPr algn="l"/>
                      <a:r>
                        <a:rPr kumimoji="1" lang="ja-JP" altLang="en-US" sz="900" dirty="0"/>
                        <a:t>・</a:t>
                      </a:r>
                      <a:endParaRPr kumimoji="1" lang="en-US" altLang="ja-JP" sz="900" dirty="0"/>
                    </a:p>
                    <a:p>
                      <a:pPr algn="l"/>
                      <a:r>
                        <a:rPr kumimoji="1" lang="ja-JP" altLang="en-US" sz="900" dirty="0"/>
                        <a:t>・</a:t>
                      </a:r>
                      <a:endParaRPr kumimoji="1" lang="en-US" altLang="ja-JP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14997247"/>
                  </a:ext>
                </a:extLst>
              </a:tr>
              <a:tr h="2067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発注者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〇〇県・市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33151687"/>
                  </a:ext>
                </a:extLst>
              </a:tr>
              <a:tr h="2067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受注者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〇〇〇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5319775"/>
                  </a:ext>
                </a:extLst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3551596" y="476672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試行内容</a:t>
            </a:r>
            <a:r>
              <a:rPr kumimoji="1" lang="en-US" altLang="ja-JP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34889"/>
              </p:ext>
            </p:extLst>
          </p:nvPr>
        </p:nvGraphicFramePr>
        <p:xfrm>
          <a:off x="3698044" y="702944"/>
          <a:ext cx="5791460" cy="16903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xmlns="" val="2583018733"/>
                    </a:ext>
                  </a:extLst>
                </a:gridCol>
                <a:gridCol w="2119052">
                  <a:extLst>
                    <a:ext uri="{9D8B030D-6E8A-4147-A177-3AD203B41FA5}">
                      <a16:colId xmlns:a16="http://schemas.microsoft.com/office/drawing/2014/main" xmlns="" val="21585434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733165447"/>
                    </a:ext>
                  </a:extLst>
                </a:gridCol>
              </a:tblGrid>
              <a:tr h="59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映像と音声の「記録」に使用した機器及び「配信」に用いたシステム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遠隔臨場による確認項目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/>
                        <a:t>工夫した点</a:t>
                      </a:r>
                      <a:endParaRPr kumimoji="1" lang="ja-JP" altLang="en-US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5750265"/>
                  </a:ext>
                </a:extLst>
              </a:tr>
              <a:tr h="109057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/>
                        <a:t>「記録」</a:t>
                      </a:r>
                      <a:endParaRPr kumimoji="1" lang="en-US" altLang="ja-JP" sz="900" dirty="0"/>
                    </a:p>
                    <a:p>
                      <a:pPr algn="l"/>
                      <a:r>
                        <a:rPr kumimoji="1" lang="ja-JP" altLang="en-US" sz="900" dirty="0"/>
                        <a:t>・</a:t>
                      </a:r>
                      <a:endParaRPr kumimoji="1" lang="en-US" altLang="ja-JP" sz="900" dirty="0"/>
                    </a:p>
                    <a:p>
                      <a:pPr algn="l"/>
                      <a:endParaRPr kumimoji="1" lang="en-US" altLang="ja-JP" sz="900" dirty="0"/>
                    </a:p>
                    <a:p>
                      <a:pPr algn="l"/>
                      <a:r>
                        <a:rPr kumimoji="1" lang="ja-JP" altLang="en-US" sz="900" dirty="0"/>
                        <a:t>「配信」</a:t>
                      </a:r>
                      <a:endParaRPr kumimoji="1" lang="en-US" altLang="ja-JP" sz="900" dirty="0"/>
                    </a:p>
                    <a:p>
                      <a:pPr algn="l"/>
                      <a:r>
                        <a:rPr kumimoji="1" lang="ja-JP" altLang="en-US" sz="900" dirty="0"/>
                        <a:t>・</a:t>
                      </a:r>
                      <a:endParaRPr kumimoji="1" lang="en-US" altLang="ja-JP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・〇〇〇の材料確認</a:t>
                      </a:r>
                      <a:endParaRPr kumimoji="1" lang="en-US" altLang="ja-JP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・〇〇〇の出来形確認　当</a:t>
                      </a:r>
                      <a:endParaRPr kumimoji="1" lang="en-US" altLang="ja-JP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</a:t>
                      </a:r>
                      <a:endParaRPr kumimoji="1" lang="en-US" altLang="ja-JP" sz="9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26022357"/>
                  </a:ext>
                </a:extLst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2808193" y="4421510"/>
            <a:ext cx="27430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工夫が分かる写真（機器、方法など）</a:t>
            </a:r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48544" y="6488427"/>
            <a:ext cx="16658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立会状況（監督側）</a:t>
            </a:r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16496" y="2675734"/>
            <a:ext cx="2376264" cy="17106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58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415" tIns="34208" rIns="68415" bIns="34208" rtlCol="0" anchor="ctr">
            <a:spAutoFit/>
          </a:bodyPr>
          <a:lstStyle/>
          <a:p>
            <a:pPr algn="ctr"/>
            <a:endParaRPr kumimoji="1" lang="ja-JP" altLang="en-US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433373" y="4742651"/>
            <a:ext cx="2359387" cy="17106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58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415" tIns="34208" rIns="68415" bIns="34208" rtlCol="0" anchor="ctr">
            <a:spAutoFit/>
          </a:bodyPr>
          <a:lstStyle/>
          <a:p>
            <a:pPr algn="ctr"/>
            <a:endParaRPr kumimoji="1" lang="ja-JP" altLang="en-US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3008784" y="2675734"/>
            <a:ext cx="2398885" cy="17106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58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415" tIns="34208" rIns="68415" bIns="34208" rtlCol="0" anchor="ctr">
            <a:spAutoFit/>
          </a:bodyPr>
          <a:lstStyle/>
          <a:p>
            <a:pPr algn="ctr"/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13059" y="3001470"/>
            <a:ext cx="3888433" cy="13696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●施工者（受注者）</a:t>
            </a:r>
            <a:endParaRPr kumimoji="1"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効果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課題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</a:p>
          <a:p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91541" y="4752434"/>
            <a:ext cx="3888432" cy="1369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●監督員（発注者）</a:t>
            </a:r>
            <a:endParaRPr kumimoji="1"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効果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課題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</a:p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56556" y="338002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写　真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46543" y="544406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写　真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560154" y="3346371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写　真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03856" y="2623860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〈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現場の声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〉</a:t>
            </a:r>
            <a:endParaRPr kumimoji="1" lang="ja-JP" altLang="en-US" sz="11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92760" y="6488427"/>
            <a:ext cx="2781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工夫が分かる写真（機器、方法など） </a:t>
            </a:r>
            <a:r>
              <a:rPr kumimoji="1" lang="en-US" altLang="ja-JP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012595" y="4742651"/>
            <a:ext cx="2395074" cy="17106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58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415" tIns="34208" rIns="68415" bIns="34208" rtlCol="0" anchor="ctr">
            <a:spAutoFit/>
          </a:bodyPr>
          <a:lstStyle/>
          <a:p>
            <a:pPr algn="ctr"/>
            <a:endParaRPr kumimoji="1" lang="ja-JP" altLang="en-US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60154" y="544406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写　真</a:t>
            </a:r>
          </a:p>
        </p:txBody>
      </p:sp>
      <p:cxnSp>
        <p:nvCxnSpPr>
          <p:cNvPr id="4" name="直線コネクタ 3"/>
          <p:cNvCxnSpPr>
            <a:cxnSpLocks/>
          </p:cNvCxnSpPr>
          <p:nvPr/>
        </p:nvCxnSpPr>
        <p:spPr>
          <a:xfrm>
            <a:off x="0" y="423495"/>
            <a:ext cx="9906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9053892" y="6503398"/>
            <a:ext cx="85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【</a:t>
            </a:r>
            <a:r>
              <a:rPr kumimoji="1" lang="ja-JP" altLang="en-US" sz="1200" b="1" dirty="0" smtClean="0"/>
              <a:t>別紙２</a:t>
            </a:r>
            <a:r>
              <a:rPr kumimoji="1" lang="en-US" altLang="ja-JP" sz="1200" b="1" dirty="0" smtClean="0"/>
              <a:t>】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11659463"/>
      </p:ext>
    </p:extLst>
  </p:cSld>
  <p:clrMapOvr>
    <a:masterClrMapping/>
  </p:clrMapOvr>
</p:sld>
</file>

<file path=ppt/theme/theme1.xml><?xml version="1.0" encoding="utf-8"?>
<a:theme xmlns:a="http://schemas.openxmlformats.org/drawingml/2006/main" name="26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5875"/>
      </a:spPr>
      <a:bodyPr wrap="square" lIns="68415" tIns="34208" rIns="68415" bIns="34208" rtlCol="0" anchor="ctr">
        <a:spAutoFit/>
      </a:bodyPr>
      <a:lstStyle>
        <a:defPPr algn="ctr">
          <a:defRPr b="1" dirty="0" smtClean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3_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solidFill>
          <a:srgbClr val="9BDFF7"/>
        </a:solidFill>
      </a:spPr>
      <a:bodyPr wrap="square" rtlCol="0">
        <a:spAutoFit/>
      </a:bodyPr>
      <a:lstStyle>
        <a:defPPr>
          <a:defRPr kumimoji="1" dirty="0"/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 bwMode="auto">
        <a:noFill/>
        <a:ln>
          <a:noFill/>
          <a:headEnd/>
          <a:tailEnd/>
        </a:ln>
        <a:effectLst/>
      </a:spPr>
      <a:bodyPr wrap="none" rtlCol="0" anchor="ctr" anchorCtr="0">
        <a:noAutofit/>
      </a:bodyPr>
      <a:lstStyle>
        <a:defPPr>
          <a:spcBef>
            <a:spcPts val="0"/>
          </a:spcBef>
          <a:defRPr kumimoji="1" sz="1200" b="0" dirty="0" smtClean="0">
            <a:latin typeface="ＭＳ 明朝" pitchFamily="17" charset="-128"/>
            <a:ea typeface="ＭＳ 明朝" pitchFamily="17" charset="-128"/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8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marL="180975" indent="-180975">
          <a:spcAft>
            <a:spcPts val="600"/>
          </a:spcAft>
          <a:defRPr sz="1400" dirty="0" smtClean="0">
            <a:solidFill>
              <a:prstClr val="black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9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5154908F-1419-4CAC-B4AE-9298353669D5}" vid="{E00009AC-6EF1-4080-B073-2679ADBAC504}"/>
    </a:ext>
  </a:extLst>
</a:theme>
</file>

<file path=ppt/theme/theme6.xml><?xml version="1.0" encoding="utf-8"?>
<a:theme xmlns:a="http://schemas.openxmlformats.org/drawingml/2006/main" name="33_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solidFill>
          <a:srgbClr val="9BDFF7"/>
        </a:solidFill>
      </a:spPr>
      <a:bodyPr wrap="square" rtlCol="0">
        <a:spAutoFit/>
      </a:bodyPr>
      <a:lstStyle>
        <a:defPPr>
          <a:defRPr kumimoji="1" dirty="0"/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3_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solidFill>
          <a:srgbClr val="9BDFF7"/>
        </a:solidFill>
      </a:spPr>
      <a:bodyPr wrap="square" rtlCol="0">
        <a:spAutoFit/>
      </a:bodyPr>
      <a:lstStyle>
        <a:defPPr>
          <a:defRPr kumimoji="1" dirty="0"/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A4 210 x 297 mm</PresentationFormat>
  <Paragraphs>53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8</vt:i4>
      </vt:variant>
      <vt:variant>
        <vt:lpstr>スライド タイトル</vt:lpstr>
      </vt:variant>
      <vt:variant>
        <vt:i4>1</vt:i4>
      </vt:variant>
    </vt:vector>
  </HeadingPairs>
  <TitlesOfParts>
    <vt:vector size="17" baseType="lpstr">
      <vt:lpstr>HGP創英角ｺﾞｼｯｸUB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Times New Roman</vt:lpstr>
      <vt:lpstr>26_Office テーマ</vt:lpstr>
      <vt:lpstr>83_テーマ1</vt:lpstr>
      <vt:lpstr>1_テーマ1</vt:lpstr>
      <vt:lpstr>48_Office テーマ</vt:lpstr>
      <vt:lpstr>9_標準デザイン</vt:lpstr>
      <vt:lpstr>33_テーマ1</vt:lpstr>
      <vt:lpstr>23_テーマ1</vt:lpstr>
      <vt:lpstr>Office テーマ</vt:lpstr>
      <vt:lpstr>〇〇県〇〇市（施工場所）　　　〇〇〇工事（試行工事名）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2012-07-17T10:22:54Z</dcterms:created>
  <dcterms:modified xsi:type="dcterms:W3CDTF">2023-03-02T11:08:53Z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531512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