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73" r:id="rId9"/>
    <p:sldId id="264" r:id="rId10"/>
    <p:sldId id="274" r:id="rId11"/>
    <p:sldId id="275" r:id="rId12"/>
    <p:sldId id="276" r:id="rId13"/>
    <p:sldId id="267" r:id="rId14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75"/>
    <p:restoredTop sz="94737"/>
  </p:normalViewPr>
  <p:slideViewPr>
    <p:cSldViewPr snapToGrid="0" snapToObjects="1">
      <p:cViewPr varScale="1">
        <p:scale>
          <a:sx n="67" d="100"/>
          <a:sy n="67" d="100"/>
        </p:scale>
        <p:origin x="9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248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366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78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208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602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6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25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96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153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736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83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28E60-5AFA-8045-B07B-AB7BFBA408C5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52E1B-910A-CE49-9D55-AB29D6C41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364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xmlns="" id="{34A6C6A5-4595-9141-8853-A6F5D5839E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628790"/>
              </p:ext>
            </p:extLst>
          </p:nvPr>
        </p:nvGraphicFramePr>
        <p:xfrm>
          <a:off x="635847" y="1417279"/>
          <a:ext cx="8907573" cy="49693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9191">
                  <a:extLst>
                    <a:ext uri="{9D8B030D-6E8A-4147-A177-3AD203B41FA5}">
                      <a16:colId xmlns:a16="http://schemas.microsoft.com/office/drawing/2014/main" xmlns="" val="1374628786"/>
                    </a:ext>
                  </a:extLst>
                </a:gridCol>
                <a:gridCol w="2969191">
                  <a:extLst>
                    <a:ext uri="{9D8B030D-6E8A-4147-A177-3AD203B41FA5}">
                      <a16:colId xmlns:a16="http://schemas.microsoft.com/office/drawing/2014/main" xmlns="" val="4206802682"/>
                    </a:ext>
                  </a:extLst>
                </a:gridCol>
                <a:gridCol w="2969191">
                  <a:extLst>
                    <a:ext uri="{9D8B030D-6E8A-4147-A177-3AD203B41FA5}">
                      <a16:colId xmlns:a16="http://schemas.microsoft.com/office/drawing/2014/main" xmlns="" val="3239940440"/>
                    </a:ext>
                  </a:extLst>
                </a:gridCol>
              </a:tblGrid>
              <a:tr h="16564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優先駐車場を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見つけよう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車いすで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自販機を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触ってみよう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車いすに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全員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乗ってみよう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8020979"/>
                  </a:ext>
                </a:extLst>
              </a:tr>
              <a:tr h="16564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ほじょ犬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マークを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見つけよう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段差がない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お店を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見つけよう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気付いたことを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書いてみよう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3747878"/>
                  </a:ext>
                </a:extLst>
              </a:tr>
              <a:tr h="16564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アイマスクを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つけて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街の音を聞こう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イヤーマフをつけて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道路の音を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聞こう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ゴーグルを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つけて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dirty="0">
                          <a:latin typeface="Iwa UCDA Moji Go Std M" panose="020B0400000000000000" pitchFamily="34" charset="-128"/>
                          <a:ea typeface="Iwa UCDA Moji Go Std M" panose="020B0400000000000000" pitchFamily="34" charset="-128"/>
                        </a:rPr>
                        <a:t>看板を見よう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73582562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1F3F90F0-F21F-3845-9D49-908B54845B58}"/>
              </a:ext>
            </a:extLst>
          </p:cNvPr>
          <p:cNvSpPr txBox="1"/>
          <p:nvPr/>
        </p:nvSpPr>
        <p:spPr>
          <a:xfrm>
            <a:off x="635847" y="559364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まちの中でやってみよう！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25F9AA22-44B0-9542-A1B1-06DAA4FA8FDF}"/>
              </a:ext>
            </a:extLst>
          </p:cNvPr>
          <p:cNvSpPr txBox="1"/>
          <p:nvPr/>
        </p:nvSpPr>
        <p:spPr>
          <a:xfrm>
            <a:off x="635847" y="928696"/>
            <a:ext cx="5032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全部にチェックが入るように、チャレンジしてみましょう。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3DF0FB5E-12BF-3D4F-A09B-AD46F89E0E0B}"/>
              </a:ext>
            </a:extLst>
          </p:cNvPr>
          <p:cNvSpPr txBox="1"/>
          <p:nvPr/>
        </p:nvSpPr>
        <p:spPr>
          <a:xfrm>
            <a:off x="231301" y="222740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</a:t>
            </a:r>
            <a:r>
              <a:rPr kumimoji="1" lang="en-US" altLang="ja-JP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①</a:t>
            </a:r>
            <a:r>
              <a:rPr kumimoji="1" lang="ja-JP" altLang="en-US" sz="1000" dirty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チェックシート</a:t>
            </a:r>
          </a:p>
        </p:txBody>
      </p:sp>
    </p:spTree>
    <p:extLst>
      <p:ext uri="{BB962C8B-B14F-4D97-AF65-F5344CB8AC3E}">
        <p14:creationId xmlns:p14="http://schemas.microsoft.com/office/powerpoint/2010/main" val="3741914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>
            <a:extLst>
              <a:ext uri="{FF2B5EF4-FFF2-40B4-BE49-F238E27FC236}">
                <a16:creationId xmlns:a16="http://schemas.microsoft.com/office/drawing/2014/main" xmlns="" id="{D7CED887-8C9A-B148-93AA-87189474D7C1}"/>
              </a:ext>
            </a:extLst>
          </p:cNvPr>
          <p:cNvSpPr/>
          <p:nvPr/>
        </p:nvSpPr>
        <p:spPr>
          <a:xfrm>
            <a:off x="497300" y="1300163"/>
            <a:ext cx="8913715" cy="5227164"/>
          </a:xfrm>
          <a:prstGeom prst="roundRect">
            <a:avLst>
              <a:gd name="adj" fmla="val 3697"/>
            </a:avLst>
          </a:prstGeom>
          <a:noFill/>
          <a:ln w="28575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8913715"/>
                      <a:gd name="connsiteY0" fmla="*/ 201408 h 5447873"/>
                      <a:gd name="connsiteX1" fmla="*/ 201408 w 8913715"/>
                      <a:gd name="connsiteY1" fmla="*/ 0 h 5447873"/>
                      <a:gd name="connsiteX2" fmla="*/ 1026311 w 8913715"/>
                      <a:gd name="connsiteY2" fmla="*/ 0 h 5447873"/>
                      <a:gd name="connsiteX3" fmla="*/ 1595886 w 8913715"/>
                      <a:gd name="connsiteY3" fmla="*/ 0 h 5447873"/>
                      <a:gd name="connsiteX4" fmla="*/ 2080353 w 8913715"/>
                      <a:gd name="connsiteY4" fmla="*/ 0 h 5447873"/>
                      <a:gd name="connsiteX5" fmla="*/ 2820146 w 8913715"/>
                      <a:gd name="connsiteY5" fmla="*/ 0 h 5447873"/>
                      <a:gd name="connsiteX6" fmla="*/ 3389722 w 8913715"/>
                      <a:gd name="connsiteY6" fmla="*/ 0 h 5447873"/>
                      <a:gd name="connsiteX7" fmla="*/ 4214624 w 8913715"/>
                      <a:gd name="connsiteY7" fmla="*/ 0 h 5447873"/>
                      <a:gd name="connsiteX8" fmla="*/ 4699091 w 8913715"/>
                      <a:gd name="connsiteY8" fmla="*/ 0 h 5447873"/>
                      <a:gd name="connsiteX9" fmla="*/ 5523993 w 8913715"/>
                      <a:gd name="connsiteY9" fmla="*/ 0 h 5447873"/>
                      <a:gd name="connsiteX10" fmla="*/ 5923351 w 8913715"/>
                      <a:gd name="connsiteY10" fmla="*/ 0 h 5447873"/>
                      <a:gd name="connsiteX11" fmla="*/ 6578035 w 8913715"/>
                      <a:gd name="connsiteY11" fmla="*/ 0 h 5447873"/>
                      <a:gd name="connsiteX12" fmla="*/ 7232720 w 8913715"/>
                      <a:gd name="connsiteY12" fmla="*/ 0 h 5447873"/>
                      <a:gd name="connsiteX13" fmla="*/ 7802295 w 8913715"/>
                      <a:gd name="connsiteY13" fmla="*/ 0 h 5447873"/>
                      <a:gd name="connsiteX14" fmla="*/ 8712307 w 8913715"/>
                      <a:gd name="connsiteY14" fmla="*/ 0 h 5447873"/>
                      <a:gd name="connsiteX15" fmla="*/ 8913715 w 8913715"/>
                      <a:gd name="connsiteY15" fmla="*/ 201408 h 5447873"/>
                      <a:gd name="connsiteX16" fmla="*/ 8913715 w 8913715"/>
                      <a:gd name="connsiteY16" fmla="*/ 832040 h 5447873"/>
                      <a:gd name="connsiteX17" fmla="*/ 8913715 w 8913715"/>
                      <a:gd name="connsiteY17" fmla="*/ 1563573 h 5447873"/>
                      <a:gd name="connsiteX18" fmla="*/ 8913715 w 8913715"/>
                      <a:gd name="connsiteY18" fmla="*/ 2194206 h 5447873"/>
                      <a:gd name="connsiteX19" fmla="*/ 8913715 w 8913715"/>
                      <a:gd name="connsiteY19" fmla="*/ 2673486 h 5447873"/>
                      <a:gd name="connsiteX20" fmla="*/ 8913715 w 8913715"/>
                      <a:gd name="connsiteY20" fmla="*/ 3203217 h 5447873"/>
                      <a:gd name="connsiteX21" fmla="*/ 8913715 w 8913715"/>
                      <a:gd name="connsiteY21" fmla="*/ 3934750 h 5447873"/>
                      <a:gd name="connsiteX22" fmla="*/ 8913715 w 8913715"/>
                      <a:gd name="connsiteY22" fmla="*/ 4565382 h 5447873"/>
                      <a:gd name="connsiteX23" fmla="*/ 8913715 w 8913715"/>
                      <a:gd name="connsiteY23" fmla="*/ 5246465 h 5447873"/>
                      <a:gd name="connsiteX24" fmla="*/ 8712307 w 8913715"/>
                      <a:gd name="connsiteY24" fmla="*/ 5447873 h 5447873"/>
                      <a:gd name="connsiteX25" fmla="*/ 8057622 w 8913715"/>
                      <a:gd name="connsiteY25" fmla="*/ 5447873 h 5447873"/>
                      <a:gd name="connsiteX26" fmla="*/ 7402938 w 8913715"/>
                      <a:gd name="connsiteY26" fmla="*/ 5447873 h 5447873"/>
                      <a:gd name="connsiteX27" fmla="*/ 6918471 w 8913715"/>
                      <a:gd name="connsiteY27" fmla="*/ 5447873 h 5447873"/>
                      <a:gd name="connsiteX28" fmla="*/ 6178678 w 8913715"/>
                      <a:gd name="connsiteY28" fmla="*/ 5447873 h 5447873"/>
                      <a:gd name="connsiteX29" fmla="*/ 5694211 w 8913715"/>
                      <a:gd name="connsiteY29" fmla="*/ 5447873 h 5447873"/>
                      <a:gd name="connsiteX30" fmla="*/ 4954418 w 8913715"/>
                      <a:gd name="connsiteY30" fmla="*/ 5447873 h 5447873"/>
                      <a:gd name="connsiteX31" fmla="*/ 4555060 w 8913715"/>
                      <a:gd name="connsiteY31" fmla="*/ 5447873 h 5447873"/>
                      <a:gd name="connsiteX32" fmla="*/ 3815267 w 8913715"/>
                      <a:gd name="connsiteY32" fmla="*/ 5447873 h 5447873"/>
                      <a:gd name="connsiteX33" fmla="*/ 3330800 w 8913715"/>
                      <a:gd name="connsiteY33" fmla="*/ 5447873 h 5447873"/>
                      <a:gd name="connsiteX34" fmla="*/ 2931443 w 8913715"/>
                      <a:gd name="connsiteY34" fmla="*/ 5447873 h 5447873"/>
                      <a:gd name="connsiteX35" fmla="*/ 2446976 w 8913715"/>
                      <a:gd name="connsiteY35" fmla="*/ 5447873 h 5447873"/>
                      <a:gd name="connsiteX36" fmla="*/ 1707182 w 8913715"/>
                      <a:gd name="connsiteY36" fmla="*/ 5447873 h 5447873"/>
                      <a:gd name="connsiteX37" fmla="*/ 1222716 w 8913715"/>
                      <a:gd name="connsiteY37" fmla="*/ 5447873 h 5447873"/>
                      <a:gd name="connsiteX38" fmla="*/ 823358 w 8913715"/>
                      <a:gd name="connsiteY38" fmla="*/ 5447873 h 5447873"/>
                      <a:gd name="connsiteX39" fmla="*/ 201408 w 8913715"/>
                      <a:gd name="connsiteY39" fmla="*/ 5447873 h 5447873"/>
                      <a:gd name="connsiteX40" fmla="*/ 0 w 8913715"/>
                      <a:gd name="connsiteY40" fmla="*/ 5246465 h 5447873"/>
                      <a:gd name="connsiteX41" fmla="*/ 0 w 8913715"/>
                      <a:gd name="connsiteY41" fmla="*/ 4767185 h 5447873"/>
                      <a:gd name="connsiteX42" fmla="*/ 0 w 8913715"/>
                      <a:gd name="connsiteY42" fmla="*/ 4035651 h 5447873"/>
                      <a:gd name="connsiteX43" fmla="*/ 0 w 8913715"/>
                      <a:gd name="connsiteY43" fmla="*/ 3405019 h 5447873"/>
                      <a:gd name="connsiteX44" fmla="*/ 0 w 8913715"/>
                      <a:gd name="connsiteY44" fmla="*/ 2673486 h 5447873"/>
                      <a:gd name="connsiteX45" fmla="*/ 0 w 8913715"/>
                      <a:gd name="connsiteY45" fmla="*/ 1992403 h 5447873"/>
                      <a:gd name="connsiteX46" fmla="*/ 0 w 8913715"/>
                      <a:gd name="connsiteY46" fmla="*/ 1412222 h 5447873"/>
                      <a:gd name="connsiteX47" fmla="*/ 0 w 8913715"/>
                      <a:gd name="connsiteY47" fmla="*/ 201408 h 5447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8913715" h="5447873" extrusionOk="0">
                        <a:moveTo>
                          <a:pt x="0" y="201408"/>
                        </a:moveTo>
                        <a:cubicBezTo>
                          <a:pt x="-14395" y="81294"/>
                          <a:pt x="77083" y="4913"/>
                          <a:pt x="201408" y="0"/>
                        </a:cubicBezTo>
                        <a:cubicBezTo>
                          <a:pt x="507466" y="33677"/>
                          <a:pt x="616387" y="-27104"/>
                          <a:pt x="1026311" y="0"/>
                        </a:cubicBezTo>
                        <a:cubicBezTo>
                          <a:pt x="1436235" y="27104"/>
                          <a:pt x="1356822" y="-1783"/>
                          <a:pt x="1595886" y="0"/>
                        </a:cubicBezTo>
                        <a:cubicBezTo>
                          <a:pt x="1834951" y="1783"/>
                          <a:pt x="1918032" y="-13117"/>
                          <a:pt x="2080353" y="0"/>
                        </a:cubicBezTo>
                        <a:cubicBezTo>
                          <a:pt x="2242674" y="13117"/>
                          <a:pt x="2494838" y="-11687"/>
                          <a:pt x="2820146" y="0"/>
                        </a:cubicBezTo>
                        <a:cubicBezTo>
                          <a:pt x="3145454" y="11687"/>
                          <a:pt x="3250183" y="-4668"/>
                          <a:pt x="3389722" y="0"/>
                        </a:cubicBezTo>
                        <a:cubicBezTo>
                          <a:pt x="3529261" y="4668"/>
                          <a:pt x="3976490" y="-27648"/>
                          <a:pt x="4214624" y="0"/>
                        </a:cubicBezTo>
                        <a:cubicBezTo>
                          <a:pt x="4452758" y="27648"/>
                          <a:pt x="4527767" y="-14484"/>
                          <a:pt x="4699091" y="0"/>
                        </a:cubicBezTo>
                        <a:cubicBezTo>
                          <a:pt x="4870415" y="14484"/>
                          <a:pt x="5339213" y="5257"/>
                          <a:pt x="5523993" y="0"/>
                        </a:cubicBezTo>
                        <a:cubicBezTo>
                          <a:pt x="5708773" y="-5257"/>
                          <a:pt x="5807532" y="3968"/>
                          <a:pt x="5923351" y="0"/>
                        </a:cubicBezTo>
                        <a:cubicBezTo>
                          <a:pt x="6039170" y="-3968"/>
                          <a:pt x="6433565" y="-21108"/>
                          <a:pt x="6578035" y="0"/>
                        </a:cubicBezTo>
                        <a:cubicBezTo>
                          <a:pt x="6722505" y="21108"/>
                          <a:pt x="7096083" y="2139"/>
                          <a:pt x="7232720" y="0"/>
                        </a:cubicBezTo>
                        <a:cubicBezTo>
                          <a:pt x="7369357" y="-2139"/>
                          <a:pt x="7631583" y="18482"/>
                          <a:pt x="7802295" y="0"/>
                        </a:cubicBezTo>
                        <a:cubicBezTo>
                          <a:pt x="7973007" y="-18482"/>
                          <a:pt x="8467472" y="-12803"/>
                          <a:pt x="8712307" y="0"/>
                        </a:cubicBezTo>
                        <a:cubicBezTo>
                          <a:pt x="8828646" y="-6336"/>
                          <a:pt x="8907955" y="87947"/>
                          <a:pt x="8913715" y="201408"/>
                        </a:cubicBezTo>
                        <a:cubicBezTo>
                          <a:pt x="8890283" y="391368"/>
                          <a:pt x="8925928" y="597364"/>
                          <a:pt x="8913715" y="832040"/>
                        </a:cubicBezTo>
                        <a:cubicBezTo>
                          <a:pt x="8901502" y="1066716"/>
                          <a:pt x="8932497" y="1337597"/>
                          <a:pt x="8913715" y="1563573"/>
                        </a:cubicBezTo>
                        <a:cubicBezTo>
                          <a:pt x="8894933" y="1789549"/>
                          <a:pt x="8918463" y="2054939"/>
                          <a:pt x="8913715" y="2194206"/>
                        </a:cubicBezTo>
                        <a:cubicBezTo>
                          <a:pt x="8908967" y="2333473"/>
                          <a:pt x="8908212" y="2461537"/>
                          <a:pt x="8913715" y="2673486"/>
                        </a:cubicBezTo>
                        <a:cubicBezTo>
                          <a:pt x="8919218" y="2885435"/>
                          <a:pt x="8928228" y="3026711"/>
                          <a:pt x="8913715" y="3203217"/>
                        </a:cubicBezTo>
                        <a:cubicBezTo>
                          <a:pt x="8899202" y="3379723"/>
                          <a:pt x="8887930" y="3601364"/>
                          <a:pt x="8913715" y="3934750"/>
                        </a:cubicBezTo>
                        <a:cubicBezTo>
                          <a:pt x="8939500" y="4268136"/>
                          <a:pt x="8944456" y="4286641"/>
                          <a:pt x="8913715" y="4565382"/>
                        </a:cubicBezTo>
                        <a:cubicBezTo>
                          <a:pt x="8882974" y="4844123"/>
                          <a:pt x="8928811" y="5033153"/>
                          <a:pt x="8913715" y="5246465"/>
                        </a:cubicBezTo>
                        <a:cubicBezTo>
                          <a:pt x="8913042" y="5339560"/>
                          <a:pt x="8832142" y="5449666"/>
                          <a:pt x="8712307" y="5447873"/>
                        </a:cubicBezTo>
                        <a:cubicBezTo>
                          <a:pt x="8472050" y="5474884"/>
                          <a:pt x="8350712" y="5475215"/>
                          <a:pt x="8057622" y="5447873"/>
                        </a:cubicBezTo>
                        <a:cubicBezTo>
                          <a:pt x="7764532" y="5420531"/>
                          <a:pt x="7647282" y="5479978"/>
                          <a:pt x="7402938" y="5447873"/>
                        </a:cubicBezTo>
                        <a:cubicBezTo>
                          <a:pt x="7158594" y="5415768"/>
                          <a:pt x="7102934" y="5437254"/>
                          <a:pt x="6918471" y="5447873"/>
                        </a:cubicBezTo>
                        <a:cubicBezTo>
                          <a:pt x="6734008" y="5458492"/>
                          <a:pt x="6371571" y="5465274"/>
                          <a:pt x="6178678" y="5447873"/>
                        </a:cubicBezTo>
                        <a:cubicBezTo>
                          <a:pt x="5985785" y="5430472"/>
                          <a:pt x="5794201" y="5454035"/>
                          <a:pt x="5694211" y="5447873"/>
                        </a:cubicBezTo>
                        <a:cubicBezTo>
                          <a:pt x="5594221" y="5441711"/>
                          <a:pt x="5249437" y="5469348"/>
                          <a:pt x="4954418" y="5447873"/>
                        </a:cubicBezTo>
                        <a:cubicBezTo>
                          <a:pt x="4659399" y="5426398"/>
                          <a:pt x="4701465" y="5454163"/>
                          <a:pt x="4555060" y="5447873"/>
                        </a:cubicBezTo>
                        <a:cubicBezTo>
                          <a:pt x="4408655" y="5441583"/>
                          <a:pt x="4022291" y="5437751"/>
                          <a:pt x="3815267" y="5447873"/>
                        </a:cubicBezTo>
                        <a:cubicBezTo>
                          <a:pt x="3608243" y="5457995"/>
                          <a:pt x="3540009" y="5427274"/>
                          <a:pt x="3330800" y="5447873"/>
                        </a:cubicBezTo>
                        <a:cubicBezTo>
                          <a:pt x="3121591" y="5468472"/>
                          <a:pt x="3030661" y="5450915"/>
                          <a:pt x="2931443" y="5447873"/>
                        </a:cubicBezTo>
                        <a:cubicBezTo>
                          <a:pt x="2832225" y="5444831"/>
                          <a:pt x="2582134" y="5462777"/>
                          <a:pt x="2446976" y="5447873"/>
                        </a:cubicBezTo>
                        <a:cubicBezTo>
                          <a:pt x="2311818" y="5432969"/>
                          <a:pt x="1882946" y="5463066"/>
                          <a:pt x="1707182" y="5447873"/>
                        </a:cubicBezTo>
                        <a:cubicBezTo>
                          <a:pt x="1531418" y="5432680"/>
                          <a:pt x="1343016" y="5439276"/>
                          <a:pt x="1222716" y="5447873"/>
                        </a:cubicBezTo>
                        <a:cubicBezTo>
                          <a:pt x="1102416" y="5456470"/>
                          <a:pt x="949390" y="5444730"/>
                          <a:pt x="823358" y="5447873"/>
                        </a:cubicBezTo>
                        <a:cubicBezTo>
                          <a:pt x="697326" y="5451016"/>
                          <a:pt x="431556" y="5457643"/>
                          <a:pt x="201408" y="5447873"/>
                        </a:cubicBezTo>
                        <a:cubicBezTo>
                          <a:pt x="97801" y="5466517"/>
                          <a:pt x="4485" y="5362136"/>
                          <a:pt x="0" y="5246465"/>
                        </a:cubicBezTo>
                        <a:cubicBezTo>
                          <a:pt x="5161" y="5085763"/>
                          <a:pt x="-2265" y="4956802"/>
                          <a:pt x="0" y="4767185"/>
                        </a:cubicBezTo>
                        <a:cubicBezTo>
                          <a:pt x="2265" y="4577568"/>
                          <a:pt x="-27598" y="4385452"/>
                          <a:pt x="0" y="4035651"/>
                        </a:cubicBezTo>
                        <a:cubicBezTo>
                          <a:pt x="27598" y="3685850"/>
                          <a:pt x="-11887" y="3555453"/>
                          <a:pt x="0" y="3405019"/>
                        </a:cubicBezTo>
                        <a:cubicBezTo>
                          <a:pt x="11887" y="3254585"/>
                          <a:pt x="-29829" y="2824679"/>
                          <a:pt x="0" y="2673486"/>
                        </a:cubicBezTo>
                        <a:cubicBezTo>
                          <a:pt x="29829" y="2522293"/>
                          <a:pt x="30603" y="2210939"/>
                          <a:pt x="0" y="1992403"/>
                        </a:cubicBezTo>
                        <a:cubicBezTo>
                          <a:pt x="-30603" y="1773867"/>
                          <a:pt x="5585" y="1653426"/>
                          <a:pt x="0" y="1412222"/>
                        </a:cubicBezTo>
                        <a:cubicBezTo>
                          <a:pt x="-5585" y="1171018"/>
                          <a:pt x="-43028" y="699670"/>
                          <a:pt x="0" y="20140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DBA34B3A-F851-AD42-89E5-C41BC68C8673}"/>
              </a:ext>
            </a:extLst>
          </p:cNvPr>
          <p:cNvSpPr txBox="1"/>
          <p:nvPr/>
        </p:nvSpPr>
        <p:spPr>
          <a:xfrm>
            <a:off x="8403297" y="786433"/>
            <a:ext cx="5950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企業</a:t>
            </a:r>
            <a:endParaRPr kumimoji="1" lang="ja-JP" altLang="en-US" sz="1600" dirty="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53D1590F-C32D-3746-BE9A-B22ED006B7B7}"/>
              </a:ext>
            </a:extLst>
          </p:cNvPr>
          <p:cNvSpPr txBox="1"/>
          <p:nvPr/>
        </p:nvSpPr>
        <p:spPr>
          <a:xfrm>
            <a:off x="497300" y="671518"/>
            <a:ext cx="7801572" cy="5232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心のバリアフリー</a:t>
            </a:r>
            <a:r>
              <a:rPr kumimoji="1" lang="en-US" altLang="ja-JP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 </a:t>
            </a:r>
            <a:r>
              <a:rPr kumimoji="1" lang="ja-JP" altLang="en-US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アクションプログラム</a:t>
            </a:r>
            <a:r>
              <a:rPr kumimoji="1" lang="en-US" altLang="ja-JP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@</a:t>
            </a:r>
            <a:r>
              <a:rPr kumimoji="1" lang="ja-JP" altLang="en-US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〇〇町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222740"/>
            <a:ext cx="23647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シート⑥アクションプログラムシート</a:t>
            </a:r>
            <a:endParaRPr kumimoji="1" lang="ja-JP" altLang="en-US" sz="1000" dirty="0">
              <a:latin typeface="Iwa UCDA Moji Go Std L" panose="020B0400000000000000" pitchFamily="34" charset="-128"/>
              <a:ea typeface="Iwa UCDA Moji Go Std 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8966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>
            <a:extLst>
              <a:ext uri="{FF2B5EF4-FFF2-40B4-BE49-F238E27FC236}">
                <a16:creationId xmlns:a16="http://schemas.microsoft.com/office/drawing/2014/main" xmlns="" id="{D7CED887-8C9A-B148-93AA-87189474D7C1}"/>
              </a:ext>
            </a:extLst>
          </p:cNvPr>
          <p:cNvSpPr/>
          <p:nvPr/>
        </p:nvSpPr>
        <p:spPr>
          <a:xfrm>
            <a:off x="497300" y="1300163"/>
            <a:ext cx="8913715" cy="5227164"/>
          </a:xfrm>
          <a:prstGeom prst="roundRect">
            <a:avLst>
              <a:gd name="adj" fmla="val 3697"/>
            </a:avLst>
          </a:prstGeom>
          <a:noFill/>
          <a:ln w="28575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8913715"/>
                      <a:gd name="connsiteY0" fmla="*/ 201408 h 5447873"/>
                      <a:gd name="connsiteX1" fmla="*/ 201408 w 8913715"/>
                      <a:gd name="connsiteY1" fmla="*/ 0 h 5447873"/>
                      <a:gd name="connsiteX2" fmla="*/ 1026311 w 8913715"/>
                      <a:gd name="connsiteY2" fmla="*/ 0 h 5447873"/>
                      <a:gd name="connsiteX3" fmla="*/ 1595886 w 8913715"/>
                      <a:gd name="connsiteY3" fmla="*/ 0 h 5447873"/>
                      <a:gd name="connsiteX4" fmla="*/ 2080353 w 8913715"/>
                      <a:gd name="connsiteY4" fmla="*/ 0 h 5447873"/>
                      <a:gd name="connsiteX5" fmla="*/ 2820146 w 8913715"/>
                      <a:gd name="connsiteY5" fmla="*/ 0 h 5447873"/>
                      <a:gd name="connsiteX6" fmla="*/ 3389722 w 8913715"/>
                      <a:gd name="connsiteY6" fmla="*/ 0 h 5447873"/>
                      <a:gd name="connsiteX7" fmla="*/ 4214624 w 8913715"/>
                      <a:gd name="connsiteY7" fmla="*/ 0 h 5447873"/>
                      <a:gd name="connsiteX8" fmla="*/ 4699091 w 8913715"/>
                      <a:gd name="connsiteY8" fmla="*/ 0 h 5447873"/>
                      <a:gd name="connsiteX9" fmla="*/ 5523993 w 8913715"/>
                      <a:gd name="connsiteY9" fmla="*/ 0 h 5447873"/>
                      <a:gd name="connsiteX10" fmla="*/ 5923351 w 8913715"/>
                      <a:gd name="connsiteY10" fmla="*/ 0 h 5447873"/>
                      <a:gd name="connsiteX11" fmla="*/ 6578035 w 8913715"/>
                      <a:gd name="connsiteY11" fmla="*/ 0 h 5447873"/>
                      <a:gd name="connsiteX12" fmla="*/ 7232720 w 8913715"/>
                      <a:gd name="connsiteY12" fmla="*/ 0 h 5447873"/>
                      <a:gd name="connsiteX13" fmla="*/ 7802295 w 8913715"/>
                      <a:gd name="connsiteY13" fmla="*/ 0 h 5447873"/>
                      <a:gd name="connsiteX14" fmla="*/ 8712307 w 8913715"/>
                      <a:gd name="connsiteY14" fmla="*/ 0 h 5447873"/>
                      <a:gd name="connsiteX15" fmla="*/ 8913715 w 8913715"/>
                      <a:gd name="connsiteY15" fmla="*/ 201408 h 5447873"/>
                      <a:gd name="connsiteX16" fmla="*/ 8913715 w 8913715"/>
                      <a:gd name="connsiteY16" fmla="*/ 832040 h 5447873"/>
                      <a:gd name="connsiteX17" fmla="*/ 8913715 w 8913715"/>
                      <a:gd name="connsiteY17" fmla="*/ 1563573 h 5447873"/>
                      <a:gd name="connsiteX18" fmla="*/ 8913715 w 8913715"/>
                      <a:gd name="connsiteY18" fmla="*/ 2194206 h 5447873"/>
                      <a:gd name="connsiteX19" fmla="*/ 8913715 w 8913715"/>
                      <a:gd name="connsiteY19" fmla="*/ 2673486 h 5447873"/>
                      <a:gd name="connsiteX20" fmla="*/ 8913715 w 8913715"/>
                      <a:gd name="connsiteY20" fmla="*/ 3203217 h 5447873"/>
                      <a:gd name="connsiteX21" fmla="*/ 8913715 w 8913715"/>
                      <a:gd name="connsiteY21" fmla="*/ 3934750 h 5447873"/>
                      <a:gd name="connsiteX22" fmla="*/ 8913715 w 8913715"/>
                      <a:gd name="connsiteY22" fmla="*/ 4565382 h 5447873"/>
                      <a:gd name="connsiteX23" fmla="*/ 8913715 w 8913715"/>
                      <a:gd name="connsiteY23" fmla="*/ 5246465 h 5447873"/>
                      <a:gd name="connsiteX24" fmla="*/ 8712307 w 8913715"/>
                      <a:gd name="connsiteY24" fmla="*/ 5447873 h 5447873"/>
                      <a:gd name="connsiteX25" fmla="*/ 8057622 w 8913715"/>
                      <a:gd name="connsiteY25" fmla="*/ 5447873 h 5447873"/>
                      <a:gd name="connsiteX26" fmla="*/ 7402938 w 8913715"/>
                      <a:gd name="connsiteY26" fmla="*/ 5447873 h 5447873"/>
                      <a:gd name="connsiteX27" fmla="*/ 6918471 w 8913715"/>
                      <a:gd name="connsiteY27" fmla="*/ 5447873 h 5447873"/>
                      <a:gd name="connsiteX28" fmla="*/ 6178678 w 8913715"/>
                      <a:gd name="connsiteY28" fmla="*/ 5447873 h 5447873"/>
                      <a:gd name="connsiteX29" fmla="*/ 5694211 w 8913715"/>
                      <a:gd name="connsiteY29" fmla="*/ 5447873 h 5447873"/>
                      <a:gd name="connsiteX30" fmla="*/ 4954418 w 8913715"/>
                      <a:gd name="connsiteY30" fmla="*/ 5447873 h 5447873"/>
                      <a:gd name="connsiteX31" fmla="*/ 4555060 w 8913715"/>
                      <a:gd name="connsiteY31" fmla="*/ 5447873 h 5447873"/>
                      <a:gd name="connsiteX32" fmla="*/ 3815267 w 8913715"/>
                      <a:gd name="connsiteY32" fmla="*/ 5447873 h 5447873"/>
                      <a:gd name="connsiteX33" fmla="*/ 3330800 w 8913715"/>
                      <a:gd name="connsiteY33" fmla="*/ 5447873 h 5447873"/>
                      <a:gd name="connsiteX34" fmla="*/ 2931443 w 8913715"/>
                      <a:gd name="connsiteY34" fmla="*/ 5447873 h 5447873"/>
                      <a:gd name="connsiteX35" fmla="*/ 2446976 w 8913715"/>
                      <a:gd name="connsiteY35" fmla="*/ 5447873 h 5447873"/>
                      <a:gd name="connsiteX36" fmla="*/ 1707182 w 8913715"/>
                      <a:gd name="connsiteY36" fmla="*/ 5447873 h 5447873"/>
                      <a:gd name="connsiteX37" fmla="*/ 1222716 w 8913715"/>
                      <a:gd name="connsiteY37" fmla="*/ 5447873 h 5447873"/>
                      <a:gd name="connsiteX38" fmla="*/ 823358 w 8913715"/>
                      <a:gd name="connsiteY38" fmla="*/ 5447873 h 5447873"/>
                      <a:gd name="connsiteX39" fmla="*/ 201408 w 8913715"/>
                      <a:gd name="connsiteY39" fmla="*/ 5447873 h 5447873"/>
                      <a:gd name="connsiteX40" fmla="*/ 0 w 8913715"/>
                      <a:gd name="connsiteY40" fmla="*/ 5246465 h 5447873"/>
                      <a:gd name="connsiteX41" fmla="*/ 0 w 8913715"/>
                      <a:gd name="connsiteY41" fmla="*/ 4767185 h 5447873"/>
                      <a:gd name="connsiteX42" fmla="*/ 0 w 8913715"/>
                      <a:gd name="connsiteY42" fmla="*/ 4035651 h 5447873"/>
                      <a:gd name="connsiteX43" fmla="*/ 0 w 8913715"/>
                      <a:gd name="connsiteY43" fmla="*/ 3405019 h 5447873"/>
                      <a:gd name="connsiteX44" fmla="*/ 0 w 8913715"/>
                      <a:gd name="connsiteY44" fmla="*/ 2673486 h 5447873"/>
                      <a:gd name="connsiteX45" fmla="*/ 0 w 8913715"/>
                      <a:gd name="connsiteY45" fmla="*/ 1992403 h 5447873"/>
                      <a:gd name="connsiteX46" fmla="*/ 0 w 8913715"/>
                      <a:gd name="connsiteY46" fmla="*/ 1412222 h 5447873"/>
                      <a:gd name="connsiteX47" fmla="*/ 0 w 8913715"/>
                      <a:gd name="connsiteY47" fmla="*/ 201408 h 5447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8913715" h="5447873" extrusionOk="0">
                        <a:moveTo>
                          <a:pt x="0" y="201408"/>
                        </a:moveTo>
                        <a:cubicBezTo>
                          <a:pt x="-14395" y="81294"/>
                          <a:pt x="77083" y="4913"/>
                          <a:pt x="201408" y="0"/>
                        </a:cubicBezTo>
                        <a:cubicBezTo>
                          <a:pt x="507466" y="33677"/>
                          <a:pt x="616387" y="-27104"/>
                          <a:pt x="1026311" y="0"/>
                        </a:cubicBezTo>
                        <a:cubicBezTo>
                          <a:pt x="1436235" y="27104"/>
                          <a:pt x="1356822" y="-1783"/>
                          <a:pt x="1595886" y="0"/>
                        </a:cubicBezTo>
                        <a:cubicBezTo>
                          <a:pt x="1834951" y="1783"/>
                          <a:pt x="1918032" y="-13117"/>
                          <a:pt x="2080353" y="0"/>
                        </a:cubicBezTo>
                        <a:cubicBezTo>
                          <a:pt x="2242674" y="13117"/>
                          <a:pt x="2494838" y="-11687"/>
                          <a:pt x="2820146" y="0"/>
                        </a:cubicBezTo>
                        <a:cubicBezTo>
                          <a:pt x="3145454" y="11687"/>
                          <a:pt x="3250183" y="-4668"/>
                          <a:pt x="3389722" y="0"/>
                        </a:cubicBezTo>
                        <a:cubicBezTo>
                          <a:pt x="3529261" y="4668"/>
                          <a:pt x="3976490" y="-27648"/>
                          <a:pt x="4214624" y="0"/>
                        </a:cubicBezTo>
                        <a:cubicBezTo>
                          <a:pt x="4452758" y="27648"/>
                          <a:pt x="4527767" y="-14484"/>
                          <a:pt x="4699091" y="0"/>
                        </a:cubicBezTo>
                        <a:cubicBezTo>
                          <a:pt x="4870415" y="14484"/>
                          <a:pt x="5339213" y="5257"/>
                          <a:pt x="5523993" y="0"/>
                        </a:cubicBezTo>
                        <a:cubicBezTo>
                          <a:pt x="5708773" y="-5257"/>
                          <a:pt x="5807532" y="3968"/>
                          <a:pt x="5923351" y="0"/>
                        </a:cubicBezTo>
                        <a:cubicBezTo>
                          <a:pt x="6039170" y="-3968"/>
                          <a:pt x="6433565" y="-21108"/>
                          <a:pt x="6578035" y="0"/>
                        </a:cubicBezTo>
                        <a:cubicBezTo>
                          <a:pt x="6722505" y="21108"/>
                          <a:pt x="7096083" y="2139"/>
                          <a:pt x="7232720" y="0"/>
                        </a:cubicBezTo>
                        <a:cubicBezTo>
                          <a:pt x="7369357" y="-2139"/>
                          <a:pt x="7631583" y="18482"/>
                          <a:pt x="7802295" y="0"/>
                        </a:cubicBezTo>
                        <a:cubicBezTo>
                          <a:pt x="7973007" y="-18482"/>
                          <a:pt x="8467472" y="-12803"/>
                          <a:pt x="8712307" y="0"/>
                        </a:cubicBezTo>
                        <a:cubicBezTo>
                          <a:pt x="8828646" y="-6336"/>
                          <a:pt x="8907955" y="87947"/>
                          <a:pt x="8913715" y="201408"/>
                        </a:cubicBezTo>
                        <a:cubicBezTo>
                          <a:pt x="8890283" y="391368"/>
                          <a:pt x="8925928" y="597364"/>
                          <a:pt x="8913715" y="832040"/>
                        </a:cubicBezTo>
                        <a:cubicBezTo>
                          <a:pt x="8901502" y="1066716"/>
                          <a:pt x="8932497" y="1337597"/>
                          <a:pt x="8913715" y="1563573"/>
                        </a:cubicBezTo>
                        <a:cubicBezTo>
                          <a:pt x="8894933" y="1789549"/>
                          <a:pt x="8918463" y="2054939"/>
                          <a:pt x="8913715" y="2194206"/>
                        </a:cubicBezTo>
                        <a:cubicBezTo>
                          <a:pt x="8908967" y="2333473"/>
                          <a:pt x="8908212" y="2461537"/>
                          <a:pt x="8913715" y="2673486"/>
                        </a:cubicBezTo>
                        <a:cubicBezTo>
                          <a:pt x="8919218" y="2885435"/>
                          <a:pt x="8928228" y="3026711"/>
                          <a:pt x="8913715" y="3203217"/>
                        </a:cubicBezTo>
                        <a:cubicBezTo>
                          <a:pt x="8899202" y="3379723"/>
                          <a:pt x="8887930" y="3601364"/>
                          <a:pt x="8913715" y="3934750"/>
                        </a:cubicBezTo>
                        <a:cubicBezTo>
                          <a:pt x="8939500" y="4268136"/>
                          <a:pt x="8944456" y="4286641"/>
                          <a:pt x="8913715" y="4565382"/>
                        </a:cubicBezTo>
                        <a:cubicBezTo>
                          <a:pt x="8882974" y="4844123"/>
                          <a:pt x="8928811" y="5033153"/>
                          <a:pt x="8913715" y="5246465"/>
                        </a:cubicBezTo>
                        <a:cubicBezTo>
                          <a:pt x="8913042" y="5339560"/>
                          <a:pt x="8832142" y="5449666"/>
                          <a:pt x="8712307" y="5447873"/>
                        </a:cubicBezTo>
                        <a:cubicBezTo>
                          <a:pt x="8472050" y="5474884"/>
                          <a:pt x="8350712" y="5475215"/>
                          <a:pt x="8057622" y="5447873"/>
                        </a:cubicBezTo>
                        <a:cubicBezTo>
                          <a:pt x="7764532" y="5420531"/>
                          <a:pt x="7647282" y="5479978"/>
                          <a:pt x="7402938" y="5447873"/>
                        </a:cubicBezTo>
                        <a:cubicBezTo>
                          <a:pt x="7158594" y="5415768"/>
                          <a:pt x="7102934" y="5437254"/>
                          <a:pt x="6918471" y="5447873"/>
                        </a:cubicBezTo>
                        <a:cubicBezTo>
                          <a:pt x="6734008" y="5458492"/>
                          <a:pt x="6371571" y="5465274"/>
                          <a:pt x="6178678" y="5447873"/>
                        </a:cubicBezTo>
                        <a:cubicBezTo>
                          <a:pt x="5985785" y="5430472"/>
                          <a:pt x="5794201" y="5454035"/>
                          <a:pt x="5694211" y="5447873"/>
                        </a:cubicBezTo>
                        <a:cubicBezTo>
                          <a:pt x="5594221" y="5441711"/>
                          <a:pt x="5249437" y="5469348"/>
                          <a:pt x="4954418" y="5447873"/>
                        </a:cubicBezTo>
                        <a:cubicBezTo>
                          <a:pt x="4659399" y="5426398"/>
                          <a:pt x="4701465" y="5454163"/>
                          <a:pt x="4555060" y="5447873"/>
                        </a:cubicBezTo>
                        <a:cubicBezTo>
                          <a:pt x="4408655" y="5441583"/>
                          <a:pt x="4022291" y="5437751"/>
                          <a:pt x="3815267" y="5447873"/>
                        </a:cubicBezTo>
                        <a:cubicBezTo>
                          <a:pt x="3608243" y="5457995"/>
                          <a:pt x="3540009" y="5427274"/>
                          <a:pt x="3330800" y="5447873"/>
                        </a:cubicBezTo>
                        <a:cubicBezTo>
                          <a:pt x="3121591" y="5468472"/>
                          <a:pt x="3030661" y="5450915"/>
                          <a:pt x="2931443" y="5447873"/>
                        </a:cubicBezTo>
                        <a:cubicBezTo>
                          <a:pt x="2832225" y="5444831"/>
                          <a:pt x="2582134" y="5462777"/>
                          <a:pt x="2446976" y="5447873"/>
                        </a:cubicBezTo>
                        <a:cubicBezTo>
                          <a:pt x="2311818" y="5432969"/>
                          <a:pt x="1882946" y="5463066"/>
                          <a:pt x="1707182" y="5447873"/>
                        </a:cubicBezTo>
                        <a:cubicBezTo>
                          <a:pt x="1531418" y="5432680"/>
                          <a:pt x="1343016" y="5439276"/>
                          <a:pt x="1222716" y="5447873"/>
                        </a:cubicBezTo>
                        <a:cubicBezTo>
                          <a:pt x="1102416" y="5456470"/>
                          <a:pt x="949390" y="5444730"/>
                          <a:pt x="823358" y="5447873"/>
                        </a:cubicBezTo>
                        <a:cubicBezTo>
                          <a:pt x="697326" y="5451016"/>
                          <a:pt x="431556" y="5457643"/>
                          <a:pt x="201408" y="5447873"/>
                        </a:cubicBezTo>
                        <a:cubicBezTo>
                          <a:pt x="97801" y="5466517"/>
                          <a:pt x="4485" y="5362136"/>
                          <a:pt x="0" y="5246465"/>
                        </a:cubicBezTo>
                        <a:cubicBezTo>
                          <a:pt x="5161" y="5085763"/>
                          <a:pt x="-2265" y="4956802"/>
                          <a:pt x="0" y="4767185"/>
                        </a:cubicBezTo>
                        <a:cubicBezTo>
                          <a:pt x="2265" y="4577568"/>
                          <a:pt x="-27598" y="4385452"/>
                          <a:pt x="0" y="4035651"/>
                        </a:cubicBezTo>
                        <a:cubicBezTo>
                          <a:pt x="27598" y="3685850"/>
                          <a:pt x="-11887" y="3555453"/>
                          <a:pt x="0" y="3405019"/>
                        </a:cubicBezTo>
                        <a:cubicBezTo>
                          <a:pt x="11887" y="3254585"/>
                          <a:pt x="-29829" y="2824679"/>
                          <a:pt x="0" y="2673486"/>
                        </a:cubicBezTo>
                        <a:cubicBezTo>
                          <a:pt x="29829" y="2522293"/>
                          <a:pt x="30603" y="2210939"/>
                          <a:pt x="0" y="1992403"/>
                        </a:cubicBezTo>
                        <a:cubicBezTo>
                          <a:pt x="-30603" y="1773867"/>
                          <a:pt x="5585" y="1653426"/>
                          <a:pt x="0" y="1412222"/>
                        </a:cubicBezTo>
                        <a:cubicBezTo>
                          <a:pt x="-5585" y="1171018"/>
                          <a:pt x="-43028" y="699670"/>
                          <a:pt x="0" y="20140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DBA34B3A-F851-AD42-89E5-C41BC68C8673}"/>
              </a:ext>
            </a:extLst>
          </p:cNvPr>
          <p:cNvSpPr txBox="1"/>
          <p:nvPr/>
        </p:nvSpPr>
        <p:spPr>
          <a:xfrm>
            <a:off x="8403297" y="786433"/>
            <a:ext cx="5950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団体</a:t>
            </a:r>
            <a:endParaRPr kumimoji="1" lang="ja-JP" altLang="en-US" sz="1600" dirty="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53D1590F-C32D-3746-BE9A-B22ED006B7B7}"/>
              </a:ext>
            </a:extLst>
          </p:cNvPr>
          <p:cNvSpPr txBox="1"/>
          <p:nvPr/>
        </p:nvSpPr>
        <p:spPr>
          <a:xfrm>
            <a:off x="497300" y="671518"/>
            <a:ext cx="7801572" cy="5232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心のバリアフリー</a:t>
            </a:r>
            <a:r>
              <a:rPr kumimoji="1" lang="en-US" altLang="ja-JP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 </a:t>
            </a:r>
            <a:r>
              <a:rPr kumimoji="1" lang="ja-JP" altLang="en-US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アクションプログラム</a:t>
            </a:r>
            <a:r>
              <a:rPr kumimoji="1" lang="en-US" altLang="ja-JP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@</a:t>
            </a:r>
            <a:r>
              <a:rPr kumimoji="1" lang="ja-JP" altLang="en-US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〇〇町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222740"/>
            <a:ext cx="23647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シート⑥アクションプログラムシート</a:t>
            </a:r>
            <a:endParaRPr kumimoji="1" lang="ja-JP" altLang="en-US" sz="1000" dirty="0">
              <a:latin typeface="Iwa UCDA Moji Go Std L" panose="020B0400000000000000" pitchFamily="34" charset="-128"/>
              <a:ea typeface="Iwa UCDA Moji Go Std 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2788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>
            <a:extLst>
              <a:ext uri="{FF2B5EF4-FFF2-40B4-BE49-F238E27FC236}">
                <a16:creationId xmlns:a16="http://schemas.microsoft.com/office/drawing/2014/main" xmlns="" id="{D7CED887-8C9A-B148-93AA-87189474D7C1}"/>
              </a:ext>
            </a:extLst>
          </p:cNvPr>
          <p:cNvSpPr/>
          <p:nvPr/>
        </p:nvSpPr>
        <p:spPr>
          <a:xfrm>
            <a:off x="497300" y="1300163"/>
            <a:ext cx="8913715" cy="5227164"/>
          </a:xfrm>
          <a:prstGeom prst="roundRect">
            <a:avLst>
              <a:gd name="adj" fmla="val 3697"/>
            </a:avLst>
          </a:prstGeom>
          <a:noFill/>
          <a:ln w="28575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8913715"/>
                      <a:gd name="connsiteY0" fmla="*/ 201408 h 5447873"/>
                      <a:gd name="connsiteX1" fmla="*/ 201408 w 8913715"/>
                      <a:gd name="connsiteY1" fmla="*/ 0 h 5447873"/>
                      <a:gd name="connsiteX2" fmla="*/ 1026311 w 8913715"/>
                      <a:gd name="connsiteY2" fmla="*/ 0 h 5447873"/>
                      <a:gd name="connsiteX3" fmla="*/ 1595886 w 8913715"/>
                      <a:gd name="connsiteY3" fmla="*/ 0 h 5447873"/>
                      <a:gd name="connsiteX4" fmla="*/ 2080353 w 8913715"/>
                      <a:gd name="connsiteY4" fmla="*/ 0 h 5447873"/>
                      <a:gd name="connsiteX5" fmla="*/ 2820146 w 8913715"/>
                      <a:gd name="connsiteY5" fmla="*/ 0 h 5447873"/>
                      <a:gd name="connsiteX6" fmla="*/ 3389722 w 8913715"/>
                      <a:gd name="connsiteY6" fmla="*/ 0 h 5447873"/>
                      <a:gd name="connsiteX7" fmla="*/ 4214624 w 8913715"/>
                      <a:gd name="connsiteY7" fmla="*/ 0 h 5447873"/>
                      <a:gd name="connsiteX8" fmla="*/ 4699091 w 8913715"/>
                      <a:gd name="connsiteY8" fmla="*/ 0 h 5447873"/>
                      <a:gd name="connsiteX9" fmla="*/ 5523993 w 8913715"/>
                      <a:gd name="connsiteY9" fmla="*/ 0 h 5447873"/>
                      <a:gd name="connsiteX10" fmla="*/ 5923351 w 8913715"/>
                      <a:gd name="connsiteY10" fmla="*/ 0 h 5447873"/>
                      <a:gd name="connsiteX11" fmla="*/ 6578035 w 8913715"/>
                      <a:gd name="connsiteY11" fmla="*/ 0 h 5447873"/>
                      <a:gd name="connsiteX12" fmla="*/ 7232720 w 8913715"/>
                      <a:gd name="connsiteY12" fmla="*/ 0 h 5447873"/>
                      <a:gd name="connsiteX13" fmla="*/ 7802295 w 8913715"/>
                      <a:gd name="connsiteY13" fmla="*/ 0 h 5447873"/>
                      <a:gd name="connsiteX14" fmla="*/ 8712307 w 8913715"/>
                      <a:gd name="connsiteY14" fmla="*/ 0 h 5447873"/>
                      <a:gd name="connsiteX15" fmla="*/ 8913715 w 8913715"/>
                      <a:gd name="connsiteY15" fmla="*/ 201408 h 5447873"/>
                      <a:gd name="connsiteX16" fmla="*/ 8913715 w 8913715"/>
                      <a:gd name="connsiteY16" fmla="*/ 832040 h 5447873"/>
                      <a:gd name="connsiteX17" fmla="*/ 8913715 w 8913715"/>
                      <a:gd name="connsiteY17" fmla="*/ 1563573 h 5447873"/>
                      <a:gd name="connsiteX18" fmla="*/ 8913715 w 8913715"/>
                      <a:gd name="connsiteY18" fmla="*/ 2194206 h 5447873"/>
                      <a:gd name="connsiteX19" fmla="*/ 8913715 w 8913715"/>
                      <a:gd name="connsiteY19" fmla="*/ 2673486 h 5447873"/>
                      <a:gd name="connsiteX20" fmla="*/ 8913715 w 8913715"/>
                      <a:gd name="connsiteY20" fmla="*/ 3203217 h 5447873"/>
                      <a:gd name="connsiteX21" fmla="*/ 8913715 w 8913715"/>
                      <a:gd name="connsiteY21" fmla="*/ 3934750 h 5447873"/>
                      <a:gd name="connsiteX22" fmla="*/ 8913715 w 8913715"/>
                      <a:gd name="connsiteY22" fmla="*/ 4565382 h 5447873"/>
                      <a:gd name="connsiteX23" fmla="*/ 8913715 w 8913715"/>
                      <a:gd name="connsiteY23" fmla="*/ 5246465 h 5447873"/>
                      <a:gd name="connsiteX24" fmla="*/ 8712307 w 8913715"/>
                      <a:gd name="connsiteY24" fmla="*/ 5447873 h 5447873"/>
                      <a:gd name="connsiteX25" fmla="*/ 8057622 w 8913715"/>
                      <a:gd name="connsiteY25" fmla="*/ 5447873 h 5447873"/>
                      <a:gd name="connsiteX26" fmla="*/ 7402938 w 8913715"/>
                      <a:gd name="connsiteY26" fmla="*/ 5447873 h 5447873"/>
                      <a:gd name="connsiteX27" fmla="*/ 6918471 w 8913715"/>
                      <a:gd name="connsiteY27" fmla="*/ 5447873 h 5447873"/>
                      <a:gd name="connsiteX28" fmla="*/ 6178678 w 8913715"/>
                      <a:gd name="connsiteY28" fmla="*/ 5447873 h 5447873"/>
                      <a:gd name="connsiteX29" fmla="*/ 5694211 w 8913715"/>
                      <a:gd name="connsiteY29" fmla="*/ 5447873 h 5447873"/>
                      <a:gd name="connsiteX30" fmla="*/ 4954418 w 8913715"/>
                      <a:gd name="connsiteY30" fmla="*/ 5447873 h 5447873"/>
                      <a:gd name="connsiteX31" fmla="*/ 4555060 w 8913715"/>
                      <a:gd name="connsiteY31" fmla="*/ 5447873 h 5447873"/>
                      <a:gd name="connsiteX32" fmla="*/ 3815267 w 8913715"/>
                      <a:gd name="connsiteY32" fmla="*/ 5447873 h 5447873"/>
                      <a:gd name="connsiteX33" fmla="*/ 3330800 w 8913715"/>
                      <a:gd name="connsiteY33" fmla="*/ 5447873 h 5447873"/>
                      <a:gd name="connsiteX34" fmla="*/ 2931443 w 8913715"/>
                      <a:gd name="connsiteY34" fmla="*/ 5447873 h 5447873"/>
                      <a:gd name="connsiteX35" fmla="*/ 2446976 w 8913715"/>
                      <a:gd name="connsiteY35" fmla="*/ 5447873 h 5447873"/>
                      <a:gd name="connsiteX36" fmla="*/ 1707182 w 8913715"/>
                      <a:gd name="connsiteY36" fmla="*/ 5447873 h 5447873"/>
                      <a:gd name="connsiteX37" fmla="*/ 1222716 w 8913715"/>
                      <a:gd name="connsiteY37" fmla="*/ 5447873 h 5447873"/>
                      <a:gd name="connsiteX38" fmla="*/ 823358 w 8913715"/>
                      <a:gd name="connsiteY38" fmla="*/ 5447873 h 5447873"/>
                      <a:gd name="connsiteX39" fmla="*/ 201408 w 8913715"/>
                      <a:gd name="connsiteY39" fmla="*/ 5447873 h 5447873"/>
                      <a:gd name="connsiteX40" fmla="*/ 0 w 8913715"/>
                      <a:gd name="connsiteY40" fmla="*/ 5246465 h 5447873"/>
                      <a:gd name="connsiteX41" fmla="*/ 0 w 8913715"/>
                      <a:gd name="connsiteY41" fmla="*/ 4767185 h 5447873"/>
                      <a:gd name="connsiteX42" fmla="*/ 0 w 8913715"/>
                      <a:gd name="connsiteY42" fmla="*/ 4035651 h 5447873"/>
                      <a:gd name="connsiteX43" fmla="*/ 0 w 8913715"/>
                      <a:gd name="connsiteY43" fmla="*/ 3405019 h 5447873"/>
                      <a:gd name="connsiteX44" fmla="*/ 0 w 8913715"/>
                      <a:gd name="connsiteY44" fmla="*/ 2673486 h 5447873"/>
                      <a:gd name="connsiteX45" fmla="*/ 0 w 8913715"/>
                      <a:gd name="connsiteY45" fmla="*/ 1992403 h 5447873"/>
                      <a:gd name="connsiteX46" fmla="*/ 0 w 8913715"/>
                      <a:gd name="connsiteY46" fmla="*/ 1412222 h 5447873"/>
                      <a:gd name="connsiteX47" fmla="*/ 0 w 8913715"/>
                      <a:gd name="connsiteY47" fmla="*/ 201408 h 5447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8913715" h="5447873" extrusionOk="0">
                        <a:moveTo>
                          <a:pt x="0" y="201408"/>
                        </a:moveTo>
                        <a:cubicBezTo>
                          <a:pt x="-14395" y="81294"/>
                          <a:pt x="77083" y="4913"/>
                          <a:pt x="201408" y="0"/>
                        </a:cubicBezTo>
                        <a:cubicBezTo>
                          <a:pt x="507466" y="33677"/>
                          <a:pt x="616387" y="-27104"/>
                          <a:pt x="1026311" y="0"/>
                        </a:cubicBezTo>
                        <a:cubicBezTo>
                          <a:pt x="1436235" y="27104"/>
                          <a:pt x="1356822" y="-1783"/>
                          <a:pt x="1595886" y="0"/>
                        </a:cubicBezTo>
                        <a:cubicBezTo>
                          <a:pt x="1834951" y="1783"/>
                          <a:pt x="1918032" y="-13117"/>
                          <a:pt x="2080353" y="0"/>
                        </a:cubicBezTo>
                        <a:cubicBezTo>
                          <a:pt x="2242674" y="13117"/>
                          <a:pt x="2494838" y="-11687"/>
                          <a:pt x="2820146" y="0"/>
                        </a:cubicBezTo>
                        <a:cubicBezTo>
                          <a:pt x="3145454" y="11687"/>
                          <a:pt x="3250183" y="-4668"/>
                          <a:pt x="3389722" y="0"/>
                        </a:cubicBezTo>
                        <a:cubicBezTo>
                          <a:pt x="3529261" y="4668"/>
                          <a:pt x="3976490" y="-27648"/>
                          <a:pt x="4214624" y="0"/>
                        </a:cubicBezTo>
                        <a:cubicBezTo>
                          <a:pt x="4452758" y="27648"/>
                          <a:pt x="4527767" y="-14484"/>
                          <a:pt x="4699091" y="0"/>
                        </a:cubicBezTo>
                        <a:cubicBezTo>
                          <a:pt x="4870415" y="14484"/>
                          <a:pt x="5339213" y="5257"/>
                          <a:pt x="5523993" y="0"/>
                        </a:cubicBezTo>
                        <a:cubicBezTo>
                          <a:pt x="5708773" y="-5257"/>
                          <a:pt x="5807532" y="3968"/>
                          <a:pt x="5923351" y="0"/>
                        </a:cubicBezTo>
                        <a:cubicBezTo>
                          <a:pt x="6039170" y="-3968"/>
                          <a:pt x="6433565" y="-21108"/>
                          <a:pt x="6578035" y="0"/>
                        </a:cubicBezTo>
                        <a:cubicBezTo>
                          <a:pt x="6722505" y="21108"/>
                          <a:pt x="7096083" y="2139"/>
                          <a:pt x="7232720" y="0"/>
                        </a:cubicBezTo>
                        <a:cubicBezTo>
                          <a:pt x="7369357" y="-2139"/>
                          <a:pt x="7631583" y="18482"/>
                          <a:pt x="7802295" y="0"/>
                        </a:cubicBezTo>
                        <a:cubicBezTo>
                          <a:pt x="7973007" y="-18482"/>
                          <a:pt x="8467472" y="-12803"/>
                          <a:pt x="8712307" y="0"/>
                        </a:cubicBezTo>
                        <a:cubicBezTo>
                          <a:pt x="8828646" y="-6336"/>
                          <a:pt x="8907955" y="87947"/>
                          <a:pt x="8913715" y="201408"/>
                        </a:cubicBezTo>
                        <a:cubicBezTo>
                          <a:pt x="8890283" y="391368"/>
                          <a:pt x="8925928" y="597364"/>
                          <a:pt x="8913715" y="832040"/>
                        </a:cubicBezTo>
                        <a:cubicBezTo>
                          <a:pt x="8901502" y="1066716"/>
                          <a:pt x="8932497" y="1337597"/>
                          <a:pt x="8913715" y="1563573"/>
                        </a:cubicBezTo>
                        <a:cubicBezTo>
                          <a:pt x="8894933" y="1789549"/>
                          <a:pt x="8918463" y="2054939"/>
                          <a:pt x="8913715" y="2194206"/>
                        </a:cubicBezTo>
                        <a:cubicBezTo>
                          <a:pt x="8908967" y="2333473"/>
                          <a:pt x="8908212" y="2461537"/>
                          <a:pt x="8913715" y="2673486"/>
                        </a:cubicBezTo>
                        <a:cubicBezTo>
                          <a:pt x="8919218" y="2885435"/>
                          <a:pt x="8928228" y="3026711"/>
                          <a:pt x="8913715" y="3203217"/>
                        </a:cubicBezTo>
                        <a:cubicBezTo>
                          <a:pt x="8899202" y="3379723"/>
                          <a:pt x="8887930" y="3601364"/>
                          <a:pt x="8913715" y="3934750"/>
                        </a:cubicBezTo>
                        <a:cubicBezTo>
                          <a:pt x="8939500" y="4268136"/>
                          <a:pt x="8944456" y="4286641"/>
                          <a:pt x="8913715" y="4565382"/>
                        </a:cubicBezTo>
                        <a:cubicBezTo>
                          <a:pt x="8882974" y="4844123"/>
                          <a:pt x="8928811" y="5033153"/>
                          <a:pt x="8913715" y="5246465"/>
                        </a:cubicBezTo>
                        <a:cubicBezTo>
                          <a:pt x="8913042" y="5339560"/>
                          <a:pt x="8832142" y="5449666"/>
                          <a:pt x="8712307" y="5447873"/>
                        </a:cubicBezTo>
                        <a:cubicBezTo>
                          <a:pt x="8472050" y="5474884"/>
                          <a:pt x="8350712" y="5475215"/>
                          <a:pt x="8057622" y="5447873"/>
                        </a:cubicBezTo>
                        <a:cubicBezTo>
                          <a:pt x="7764532" y="5420531"/>
                          <a:pt x="7647282" y="5479978"/>
                          <a:pt x="7402938" y="5447873"/>
                        </a:cubicBezTo>
                        <a:cubicBezTo>
                          <a:pt x="7158594" y="5415768"/>
                          <a:pt x="7102934" y="5437254"/>
                          <a:pt x="6918471" y="5447873"/>
                        </a:cubicBezTo>
                        <a:cubicBezTo>
                          <a:pt x="6734008" y="5458492"/>
                          <a:pt x="6371571" y="5465274"/>
                          <a:pt x="6178678" y="5447873"/>
                        </a:cubicBezTo>
                        <a:cubicBezTo>
                          <a:pt x="5985785" y="5430472"/>
                          <a:pt x="5794201" y="5454035"/>
                          <a:pt x="5694211" y="5447873"/>
                        </a:cubicBezTo>
                        <a:cubicBezTo>
                          <a:pt x="5594221" y="5441711"/>
                          <a:pt x="5249437" y="5469348"/>
                          <a:pt x="4954418" y="5447873"/>
                        </a:cubicBezTo>
                        <a:cubicBezTo>
                          <a:pt x="4659399" y="5426398"/>
                          <a:pt x="4701465" y="5454163"/>
                          <a:pt x="4555060" y="5447873"/>
                        </a:cubicBezTo>
                        <a:cubicBezTo>
                          <a:pt x="4408655" y="5441583"/>
                          <a:pt x="4022291" y="5437751"/>
                          <a:pt x="3815267" y="5447873"/>
                        </a:cubicBezTo>
                        <a:cubicBezTo>
                          <a:pt x="3608243" y="5457995"/>
                          <a:pt x="3540009" y="5427274"/>
                          <a:pt x="3330800" y="5447873"/>
                        </a:cubicBezTo>
                        <a:cubicBezTo>
                          <a:pt x="3121591" y="5468472"/>
                          <a:pt x="3030661" y="5450915"/>
                          <a:pt x="2931443" y="5447873"/>
                        </a:cubicBezTo>
                        <a:cubicBezTo>
                          <a:pt x="2832225" y="5444831"/>
                          <a:pt x="2582134" y="5462777"/>
                          <a:pt x="2446976" y="5447873"/>
                        </a:cubicBezTo>
                        <a:cubicBezTo>
                          <a:pt x="2311818" y="5432969"/>
                          <a:pt x="1882946" y="5463066"/>
                          <a:pt x="1707182" y="5447873"/>
                        </a:cubicBezTo>
                        <a:cubicBezTo>
                          <a:pt x="1531418" y="5432680"/>
                          <a:pt x="1343016" y="5439276"/>
                          <a:pt x="1222716" y="5447873"/>
                        </a:cubicBezTo>
                        <a:cubicBezTo>
                          <a:pt x="1102416" y="5456470"/>
                          <a:pt x="949390" y="5444730"/>
                          <a:pt x="823358" y="5447873"/>
                        </a:cubicBezTo>
                        <a:cubicBezTo>
                          <a:pt x="697326" y="5451016"/>
                          <a:pt x="431556" y="5457643"/>
                          <a:pt x="201408" y="5447873"/>
                        </a:cubicBezTo>
                        <a:cubicBezTo>
                          <a:pt x="97801" y="5466517"/>
                          <a:pt x="4485" y="5362136"/>
                          <a:pt x="0" y="5246465"/>
                        </a:cubicBezTo>
                        <a:cubicBezTo>
                          <a:pt x="5161" y="5085763"/>
                          <a:pt x="-2265" y="4956802"/>
                          <a:pt x="0" y="4767185"/>
                        </a:cubicBezTo>
                        <a:cubicBezTo>
                          <a:pt x="2265" y="4577568"/>
                          <a:pt x="-27598" y="4385452"/>
                          <a:pt x="0" y="4035651"/>
                        </a:cubicBezTo>
                        <a:cubicBezTo>
                          <a:pt x="27598" y="3685850"/>
                          <a:pt x="-11887" y="3555453"/>
                          <a:pt x="0" y="3405019"/>
                        </a:cubicBezTo>
                        <a:cubicBezTo>
                          <a:pt x="11887" y="3254585"/>
                          <a:pt x="-29829" y="2824679"/>
                          <a:pt x="0" y="2673486"/>
                        </a:cubicBezTo>
                        <a:cubicBezTo>
                          <a:pt x="29829" y="2522293"/>
                          <a:pt x="30603" y="2210939"/>
                          <a:pt x="0" y="1992403"/>
                        </a:cubicBezTo>
                        <a:cubicBezTo>
                          <a:pt x="-30603" y="1773867"/>
                          <a:pt x="5585" y="1653426"/>
                          <a:pt x="0" y="1412222"/>
                        </a:cubicBezTo>
                        <a:cubicBezTo>
                          <a:pt x="-5585" y="1171018"/>
                          <a:pt x="-43028" y="699670"/>
                          <a:pt x="0" y="20140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DBA34B3A-F851-AD42-89E5-C41BC68C8673}"/>
              </a:ext>
            </a:extLst>
          </p:cNvPr>
          <p:cNvSpPr txBox="1"/>
          <p:nvPr/>
        </p:nvSpPr>
        <p:spPr>
          <a:xfrm>
            <a:off x="8403297" y="786433"/>
            <a:ext cx="80021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自治体</a:t>
            </a:r>
            <a:endParaRPr kumimoji="1" lang="ja-JP" altLang="en-US" sz="1600" dirty="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53D1590F-C32D-3746-BE9A-B22ED006B7B7}"/>
              </a:ext>
            </a:extLst>
          </p:cNvPr>
          <p:cNvSpPr txBox="1"/>
          <p:nvPr/>
        </p:nvSpPr>
        <p:spPr>
          <a:xfrm>
            <a:off x="497300" y="671518"/>
            <a:ext cx="7801572" cy="5232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心のバリアフリー</a:t>
            </a:r>
            <a:r>
              <a:rPr kumimoji="1" lang="en-US" altLang="ja-JP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 </a:t>
            </a:r>
            <a:r>
              <a:rPr kumimoji="1" lang="ja-JP" altLang="en-US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アクションプログラム</a:t>
            </a:r>
            <a:r>
              <a:rPr kumimoji="1" lang="en-US" altLang="ja-JP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@</a:t>
            </a:r>
            <a:r>
              <a:rPr kumimoji="1" lang="ja-JP" altLang="en-US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〇〇町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222740"/>
            <a:ext cx="23647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シート⑥アクションプログラムシート</a:t>
            </a:r>
            <a:endParaRPr kumimoji="1" lang="ja-JP" altLang="en-US" sz="1000" dirty="0">
              <a:latin typeface="Iwa UCDA Moji Go Std L" panose="020B0400000000000000" pitchFamily="34" charset="-128"/>
              <a:ea typeface="Iwa UCDA Moji Go Std 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683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>
            <a:extLst>
              <a:ext uri="{FF2B5EF4-FFF2-40B4-BE49-F238E27FC236}">
                <a16:creationId xmlns:a16="http://schemas.microsoft.com/office/drawing/2014/main" xmlns="" id="{D7CED887-8C9A-B148-93AA-87189474D7C1}"/>
              </a:ext>
            </a:extLst>
          </p:cNvPr>
          <p:cNvSpPr/>
          <p:nvPr/>
        </p:nvSpPr>
        <p:spPr>
          <a:xfrm>
            <a:off x="497301" y="1079455"/>
            <a:ext cx="4395976" cy="2639930"/>
          </a:xfrm>
          <a:prstGeom prst="roundRect">
            <a:avLst>
              <a:gd name="adj" fmla="val 3697"/>
            </a:avLst>
          </a:prstGeom>
          <a:noFill/>
          <a:ln w="28575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8913715"/>
                      <a:gd name="connsiteY0" fmla="*/ 201408 h 5447873"/>
                      <a:gd name="connsiteX1" fmla="*/ 201408 w 8913715"/>
                      <a:gd name="connsiteY1" fmla="*/ 0 h 5447873"/>
                      <a:gd name="connsiteX2" fmla="*/ 1026311 w 8913715"/>
                      <a:gd name="connsiteY2" fmla="*/ 0 h 5447873"/>
                      <a:gd name="connsiteX3" fmla="*/ 1595886 w 8913715"/>
                      <a:gd name="connsiteY3" fmla="*/ 0 h 5447873"/>
                      <a:gd name="connsiteX4" fmla="*/ 2080353 w 8913715"/>
                      <a:gd name="connsiteY4" fmla="*/ 0 h 5447873"/>
                      <a:gd name="connsiteX5" fmla="*/ 2820146 w 8913715"/>
                      <a:gd name="connsiteY5" fmla="*/ 0 h 5447873"/>
                      <a:gd name="connsiteX6" fmla="*/ 3389722 w 8913715"/>
                      <a:gd name="connsiteY6" fmla="*/ 0 h 5447873"/>
                      <a:gd name="connsiteX7" fmla="*/ 4214624 w 8913715"/>
                      <a:gd name="connsiteY7" fmla="*/ 0 h 5447873"/>
                      <a:gd name="connsiteX8" fmla="*/ 4699091 w 8913715"/>
                      <a:gd name="connsiteY8" fmla="*/ 0 h 5447873"/>
                      <a:gd name="connsiteX9" fmla="*/ 5523993 w 8913715"/>
                      <a:gd name="connsiteY9" fmla="*/ 0 h 5447873"/>
                      <a:gd name="connsiteX10" fmla="*/ 5923351 w 8913715"/>
                      <a:gd name="connsiteY10" fmla="*/ 0 h 5447873"/>
                      <a:gd name="connsiteX11" fmla="*/ 6578035 w 8913715"/>
                      <a:gd name="connsiteY11" fmla="*/ 0 h 5447873"/>
                      <a:gd name="connsiteX12" fmla="*/ 7232720 w 8913715"/>
                      <a:gd name="connsiteY12" fmla="*/ 0 h 5447873"/>
                      <a:gd name="connsiteX13" fmla="*/ 7802295 w 8913715"/>
                      <a:gd name="connsiteY13" fmla="*/ 0 h 5447873"/>
                      <a:gd name="connsiteX14" fmla="*/ 8712307 w 8913715"/>
                      <a:gd name="connsiteY14" fmla="*/ 0 h 5447873"/>
                      <a:gd name="connsiteX15" fmla="*/ 8913715 w 8913715"/>
                      <a:gd name="connsiteY15" fmla="*/ 201408 h 5447873"/>
                      <a:gd name="connsiteX16" fmla="*/ 8913715 w 8913715"/>
                      <a:gd name="connsiteY16" fmla="*/ 832040 h 5447873"/>
                      <a:gd name="connsiteX17" fmla="*/ 8913715 w 8913715"/>
                      <a:gd name="connsiteY17" fmla="*/ 1563573 h 5447873"/>
                      <a:gd name="connsiteX18" fmla="*/ 8913715 w 8913715"/>
                      <a:gd name="connsiteY18" fmla="*/ 2194206 h 5447873"/>
                      <a:gd name="connsiteX19" fmla="*/ 8913715 w 8913715"/>
                      <a:gd name="connsiteY19" fmla="*/ 2673486 h 5447873"/>
                      <a:gd name="connsiteX20" fmla="*/ 8913715 w 8913715"/>
                      <a:gd name="connsiteY20" fmla="*/ 3203217 h 5447873"/>
                      <a:gd name="connsiteX21" fmla="*/ 8913715 w 8913715"/>
                      <a:gd name="connsiteY21" fmla="*/ 3934750 h 5447873"/>
                      <a:gd name="connsiteX22" fmla="*/ 8913715 w 8913715"/>
                      <a:gd name="connsiteY22" fmla="*/ 4565382 h 5447873"/>
                      <a:gd name="connsiteX23" fmla="*/ 8913715 w 8913715"/>
                      <a:gd name="connsiteY23" fmla="*/ 5246465 h 5447873"/>
                      <a:gd name="connsiteX24" fmla="*/ 8712307 w 8913715"/>
                      <a:gd name="connsiteY24" fmla="*/ 5447873 h 5447873"/>
                      <a:gd name="connsiteX25" fmla="*/ 8057622 w 8913715"/>
                      <a:gd name="connsiteY25" fmla="*/ 5447873 h 5447873"/>
                      <a:gd name="connsiteX26" fmla="*/ 7402938 w 8913715"/>
                      <a:gd name="connsiteY26" fmla="*/ 5447873 h 5447873"/>
                      <a:gd name="connsiteX27" fmla="*/ 6918471 w 8913715"/>
                      <a:gd name="connsiteY27" fmla="*/ 5447873 h 5447873"/>
                      <a:gd name="connsiteX28" fmla="*/ 6178678 w 8913715"/>
                      <a:gd name="connsiteY28" fmla="*/ 5447873 h 5447873"/>
                      <a:gd name="connsiteX29" fmla="*/ 5694211 w 8913715"/>
                      <a:gd name="connsiteY29" fmla="*/ 5447873 h 5447873"/>
                      <a:gd name="connsiteX30" fmla="*/ 4954418 w 8913715"/>
                      <a:gd name="connsiteY30" fmla="*/ 5447873 h 5447873"/>
                      <a:gd name="connsiteX31" fmla="*/ 4555060 w 8913715"/>
                      <a:gd name="connsiteY31" fmla="*/ 5447873 h 5447873"/>
                      <a:gd name="connsiteX32" fmla="*/ 3815267 w 8913715"/>
                      <a:gd name="connsiteY32" fmla="*/ 5447873 h 5447873"/>
                      <a:gd name="connsiteX33" fmla="*/ 3330800 w 8913715"/>
                      <a:gd name="connsiteY33" fmla="*/ 5447873 h 5447873"/>
                      <a:gd name="connsiteX34" fmla="*/ 2931443 w 8913715"/>
                      <a:gd name="connsiteY34" fmla="*/ 5447873 h 5447873"/>
                      <a:gd name="connsiteX35" fmla="*/ 2446976 w 8913715"/>
                      <a:gd name="connsiteY35" fmla="*/ 5447873 h 5447873"/>
                      <a:gd name="connsiteX36" fmla="*/ 1707182 w 8913715"/>
                      <a:gd name="connsiteY36" fmla="*/ 5447873 h 5447873"/>
                      <a:gd name="connsiteX37" fmla="*/ 1222716 w 8913715"/>
                      <a:gd name="connsiteY37" fmla="*/ 5447873 h 5447873"/>
                      <a:gd name="connsiteX38" fmla="*/ 823358 w 8913715"/>
                      <a:gd name="connsiteY38" fmla="*/ 5447873 h 5447873"/>
                      <a:gd name="connsiteX39" fmla="*/ 201408 w 8913715"/>
                      <a:gd name="connsiteY39" fmla="*/ 5447873 h 5447873"/>
                      <a:gd name="connsiteX40" fmla="*/ 0 w 8913715"/>
                      <a:gd name="connsiteY40" fmla="*/ 5246465 h 5447873"/>
                      <a:gd name="connsiteX41" fmla="*/ 0 w 8913715"/>
                      <a:gd name="connsiteY41" fmla="*/ 4767185 h 5447873"/>
                      <a:gd name="connsiteX42" fmla="*/ 0 w 8913715"/>
                      <a:gd name="connsiteY42" fmla="*/ 4035651 h 5447873"/>
                      <a:gd name="connsiteX43" fmla="*/ 0 w 8913715"/>
                      <a:gd name="connsiteY43" fmla="*/ 3405019 h 5447873"/>
                      <a:gd name="connsiteX44" fmla="*/ 0 w 8913715"/>
                      <a:gd name="connsiteY44" fmla="*/ 2673486 h 5447873"/>
                      <a:gd name="connsiteX45" fmla="*/ 0 w 8913715"/>
                      <a:gd name="connsiteY45" fmla="*/ 1992403 h 5447873"/>
                      <a:gd name="connsiteX46" fmla="*/ 0 w 8913715"/>
                      <a:gd name="connsiteY46" fmla="*/ 1412222 h 5447873"/>
                      <a:gd name="connsiteX47" fmla="*/ 0 w 8913715"/>
                      <a:gd name="connsiteY47" fmla="*/ 201408 h 5447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8913715" h="5447873" extrusionOk="0">
                        <a:moveTo>
                          <a:pt x="0" y="201408"/>
                        </a:moveTo>
                        <a:cubicBezTo>
                          <a:pt x="-14395" y="81294"/>
                          <a:pt x="77083" y="4913"/>
                          <a:pt x="201408" y="0"/>
                        </a:cubicBezTo>
                        <a:cubicBezTo>
                          <a:pt x="507466" y="33677"/>
                          <a:pt x="616387" y="-27104"/>
                          <a:pt x="1026311" y="0"/>
                        </a:cubicBezTo>
                        <a:cubicBezTo>
                          <a:pt x="1436235" y="27104"/>
                          <a:pt x="1356822" y="-1783"/>
                          <a:pt x="1595886" y="0"/>
                        </a:cubicBezTo>
                        <a:cubicBezTo>
                          <a:pt x="1834951" y="1783"/>
                          <a:pt x="1918032" y="-13117"/>
                          <a:pt x="2080353" y="0"/>
                        </a:cubicBezTo>
                        <a:cubicBezTo>
                          <a:pt x="2242674" y="13117"/>
                          <a:pt x="2494838" y="-11687"/>
                          <a:pt x="2820146" y="0"/>
                        </a:cubicBezTo>
                        <a:cubicBezTo>
                          <a:pt x="3145454" y="11687"/>
                          <a:pt x="3250183" y="-4668"/>
                          <a:pt x="3389722" y="0"/>
                        </a:cubicBezTo>
                        <a:cubicBezTo>
                          <a:pt x="3529261" y="4668"/>
                          <a:pt x="3976490" y="-27648"/>
                          <a:pt x="4214624" y="0"/>
                        </a:cubicBezTo>
                        <a:cubicBezTo>
                          <a:pt x="4452758" y="27648"/>
                          <a:pt x="4527767" y="-14484"/>
                          <a:pt x="4699091" y="0"/>
                        </a:cubicBezTo>
                        <a:cubicBezTo>
                          <a:pt x="4870415" y="14484"/>
                          <a:pt x="5339213" y="5257"/>
                          <a:pt x="5523993" y="0"/>
                        </a:cubicBezTo>
                        <a:cubicBezTo>
                          <a:pt x="5708773" y="-5257"/>
                          <a:pt x="5807532" y="3968"/>
                          <a:pt x="5923351" y="0"/>
                        </a:cubicBezTo>
                        <a:cubicBezTo>
                          <a:pt x="6039170" y="-3968"/>
                          <a:pt x="6433565" y="-21108"/>
                          <a:pt x="6578035" y="0"/>
                        </a:cubicBezTo>
                        <a:cubicBezTo>
                          <a:pt x="6722505" y="21108"/>
                          <a:pt x="7096083" y="2139"/>
                          <a:pt x="7232720" y="0"/>
                        </a:cubicBezTo>
                        <a:cubicBezTo>
                          <a:pt x="7369357" y="-2139"/>
                          <a:pt x="7631583" y="18482"/>
                          <a:pt x="7802295" y="0"/>
                        </a:cubicBezTo>
                        <a:cubicBezTo>
                          <a:pt x="7973007" y="-18482"/>
                          <a:pt x="8467472" y="-12803"/>
                          <a:pt x="8712307" y="0"/>
                        </a:cubicBezTo>
                        <a:cubicBezTo>
                          <a:pt x="8828646" y="-6336"/>
                          <a:pt x="8907955" y="87947"/>
                          <a:pt x="8913715" y="201408"/>
                        </a:cubicBezTo>
                        <a:cubicBezTo>
                          <a:pt x="8890283" y="391368"/>
                          <a:pt x="8925928" y="597364"/>
                          <a:pt x="8913715" y="832040"/>
                        </a:cubicBezTo>
                        <a:cubicBezTo>
                          <a:pt x="8901502" y="1066716"/>
                          <a:pt x="8932497" y="1337597"/>
                          <a:pt x="8913715" y="1563573"/>
                        </a:cubicBezTo>
                        <a:cubicBezTo>
                          <a:pt x="8894933" y="1789549"/>
                          <a:pt x="8918463" y="2054939"/>
                          <a:pt x="8913715" y="2194206"/>
                        </a:cubicBezTo>
                        <a:cubicBezTo>
                          <a:pt x="8908967" y="2333473"/>
                          <a:pt x="8908212" y="2461537"/>
                          <a:pt x="8913715" y="2673486"/>
                        </a:cubicBezTo>
                        <a:cubicBezTo>
                          <a:pt x="8919218" y="2885435"/>
                          <a:pt x="8928228" y="3026711"/>
                          <a:pt x="8913715" y="3203217"/>
                        </a:cubicBezTo>
                        <a:cubicBezTo>
                          <a:pt x="8899202" y="3379723"/>
                          <a:pt x="8887930" y="3601364"/>
                          <a:pt x="8913715" y="3934750"/>
                        </a:cubicBezTo>
                        <a:cubicBezTo>
                          <a:pt x="8939500" y="4268136"/>
                          <a:pt x="8944456" y="4286641"/>
                          <a:pt x="8913715" y="4565382"/>
                        </a:cubicBezTo>
                        <a:cubicBezTo>
                          <a:pt x="8882974" y="4844123"/>
                          <a:pt x="8928811" y="5033153"/>
                          <a:pt x="8913715" y="5246465"/>
                        </a:cubicBezTo>
                        <a:cubicBezTo>
                          <a:pt x="8913042" y="5339560"/>
                          <a:pt x="8832142" y="5449666"/>
                          <a:pt x="8712307" y="5447873"/>
                        </a:cubicBezTo>
                        <a:cubicBezTo>
                          <a:pt x="8472050" y="5474884"/>
                          <a:pt x="8350712" y="5475215"/>
                          <a:pt x="8057622" y="5447873"/>
                        </a:cubicBezTo>
                        <a:cubicBezTo>
                          <a:pt x="7764532" y="5420531"/>
                          <a:pt x="7647282" y="5479978"/>
                          <a:pt x="7402938" y="5447873"/>
                        </a:cubicBezTo>
                        <a:cubicBezTo>
                          <a:pt x="7158594" y="5415768"/>
                          <a:pt x="7102934" y="5437254"/>
                          <a:pt x="6918471" y="5447873"/>
                        </a:cubicBezTo>
                        <a:cubicBezTo>
                          <a:pt x="6734008" y="5458492"/>
                          <a:pt x="6371571" y="5465274"/>
                          <a:pt x="6178678" y="5447873"/>
                        </a:cubicBezTo>
                        <a:cubicBezTo>
                          <a:pt x="5985785" y="5430472"/>
                          <a:pt x="5794201" y="5454035"/>
                          <a:pt x="5694211" y="5447873"/>
                        </a:cubicBezTo>
                        <a:cubicBezTo>
                          <a:pt x="5594221" y="5441711"/>
                          <a:pt x="5249437" y="5469348"/>
                          <a:pt x="4954418" y="5447873"/>
                        </a:cubicBezTo>
                        <a:cubicBezTo>
                          <a:pt x="4659399" y="5426398"/>
                          <a:pt x="4701465" y="5454163"/>
                          <a:pt x="4555060" y="5447873"/>
                        </a:cubicBezTo>
                        <a:cubicBezTo>
                          <a:pt x="4408655" y="5441583"/>
                          <a:pt x="4022291" y="5437751"/>
                          <a:pt x="3815267" y="5447873"/>
                        </a:cubicBezTo>
                        <a:cubicBezTo>
                          <a:pt x="3608243" y="5457995"/>
                          <a:pt x="3540009" y="5427274"/>
                          <a:pt x="3330800" y="5447873"/>
                        </a:cubicBezTo>
                        <a:cubicBezTo>
                          <a:pt x="3121591" y="5468472"/>
                          <a:pt x="3030661" y="5450915"/>
                          <a:pt x="2931443" y="5447873"/>
                        </a:cubicBezTo>
                        <a:cubicBezTo>
                          <a:pt x="2832225" y="5444831"/>
                          <a:pt x="2582134" y="5462777"/>
                          <a:pt x="2446976" y="5447873"/>
                        </a:cubicBezTo>
                        <a:cubicBezTo>
                          <a:pt x="2311818" y="5432969"/>
                          <a:pt x="1882946" y="5463066"/>
                          <a:pt x="1707182" y="5447873"/>
                        </a:cubicBezTo>
                        <a:cubicBezTo>
                          <a:pt x="1531418" y="5432680"/>
                          <a:pt x="1343016" y="5439276"/>
                          <a:pt x="1222716" y="5447873"/>
                        </a:cubicBezTo>
                        <a:cubicBezTo>
                          <a:pt x="1102416" y="5456470"/>
                          <a:pt x="949390" y="5444730"/>
                          <a:pt x="823358" y="5447873"/>
                        </a:cubicBezTo>
                        <a:cubicBezTo>
                          <a:pt x="697326" y="5451016"/>
                          <a:pt x="431556" y="5457643"/>
                          <a:pt x="201408" y="5447873"/>
                        </a:cubicBezTo>
                        <a:cubicBezTo>
                          <a:pt x="97801" y="5466517"/>
                          <a:pt x="4485" y="5362136"/>
                          <a:pt x="0" y="5246465"/>
                        </a:cubicBezTo>
                        <a:cubicBezTo>
                          <a:pt x="5161" y="5085763"/>
                          <a:pt x="-2265" y="4956802"/>
                          <a:pt x="0" y="4767185"/>
                        </a:cubicBezTo>
                        <a:cubicBezTo>
                          <a:pt x="2265" y="4577568"/>
                          <a:pt x="-27598" y="4385452"/>
                          <a:pt x="0" y="4035651"/>
                        </a:cubicBezTo>
                        <a:cubicBezTo>
                          <a:pt x="27598" y="3685850"/>
                          <a:pt x="-11887" y="3555453"/>
                          <a:pt x="0" y="3405019"/>
                        </a:cubicBezTo>
                        <a:cubicBezTo>
                          <a:pt x="11887" y="3254585"/>
                          <a:pt x="-29829" y="2824679"/>
                          <a:pt x="0" y="2673486"/>
                        </a:cubicBezTo>
                        <a:cubicBezTo>
                          <a:pt x="29829" y="2522293"/>
                          <a:pt x="30603" y="2210939"/>
                          <a:pt x="0" y="1992403"/>
                        </a:cubicBezTo>
                        <a:cubicBezTo>
                          <a:pt x="-30603" y="1773867"/>
                          <a:pt x="5585" y="1653426"/>
                          <a:pt x="0" y="1412222"/>
                        </a:cubicBezTo>
                        <a:cubicBezTo>
                          <a:pt x="-5585" y="1171018"/>
                          <a:pt x="-43028" y="699670"/>
                          <a:pt x="0" y="20140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1A7C83C2-CE0E-5741-86D1-0D2FEE36C1A2}"/>
              </a:ext>
            </a:extLst>
          </p:cNvPr>
          <p:cNvSpPr txBox="1"/>
          <p:nvPr/>
        </p:nvSpPr>
        <p:spPr>
          <a:xfrm>
            <a:off x="497299" y="471486"/>
            <a:ext cx="9012159" cy="5232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心のバリアフリー</a:t>
            </a:r>
            <a:r>
              <a:rPr kumimoji="1" lang="en-US" altLang="ja-JP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 </a:t>
            </a:r>
            <a:r>
              <a:rPr kumimoji="1" lang="ja-JP" altLang="en-US" sz="280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アクションプログラム</a:t>
            </a:r>
            <a:r>
              <a:rPr kumimoji="1" lang="en-US" altLang="ja-JP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@</a:t>
            </a:r>
            <a:r>
              <a:rPr kumimoji="1" lang="ja-JP" altLang="en-US" sz="280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 〇〇町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DBA34B3A-F851-AD42-89E5-C41BC68C8673}"/>
              </a:ext>
            </a:extLst>
          </p:cNvPr>
          <p:cNvSpPr txBox="1"/>
          <p:nvPr/>
        </p:nvSpPr>
        <p:spPr>
          <a:xfrm>
            <a:off x="600613" y="4024671"/>
            <a:ext cx="54373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団体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xmlns="" id="{CCC9BF3B-574D-8340-B028-74304AD303D5}"/>
              </a:ext>
            </a:extLst>
          </p:cNvPr>
          <p:cNvSpPr/>
          <p:nvPr/>
        </p:nvSpPr>
        <p:spPr>
          <a:xfrm>
            <a:off x="5113484" y="1079455"/>
            <a:ext cx="4395976" cy="2639930"/>
          </a:xfrm>
          <a:prstGeom prst="roundRect">
            <a:avLst>
              <a:gd name="adj" fmla="val 3697"/>
            </a:avLst>
          </a:prstGeom>
          <a:noFill/>
          <a:ln w="28575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8913715"/>
                      <a:gd name="connsiteY0" fmla="*/ 201408 h 5447873"/>
                      <a:gd name="connsiteX1" fmla="*/ 201408 w 8913715"/>
                      <a:gd name="connsiteY1" fmla="*/ 0 h 5447873"/>
                      <a:gd name="connsiteX2" fmla="*/ 1026311 w 8913715"/>
                      <a:gd name="connsiteY2" fmla="*/ 0 h 5447873"/>
                      <a:gd name="connsiteX3" fmla="*/ 1595886 w 8913715"/>
                      <a:gd name="connsiteY3" fmla="*/ 0 h 5447873"/>
                      <a:gd name="connsiteX4" fmla="*/ 2080353 w 8913715"/>
                      <a:gd name="connsiteY4" fmla="*/ 0 h 5447873"/>
                      <a:gd name="connsiteX5" fmla="*/ 2820146 w 8913715"/>
                      <a:gd name="connsiteY5" fmla="*/ 0 h 5447873"/>
                      <a:gd name="connsiteX6" fmla="*/ 3389722 w 8913715"/>
                      <a:gd name="connsiteY6" fmla="*/ 0 h 5447873"/>
                      <a:gd name="connsiteX7" fmla="*/ 4214624 w 8913715"/>
                      <a:gd name="connsiteY7" fmla="*/ 0 h 5447873"/>
                      <a:gd name="connsiteX8" fmla="*/ 4699091 w 8913715"/>
                      <a:gd name="connsiteY8" fmla="*/ 0 h 5447873"/>
                      <a:gd name="connsiteX9" fmla="*/ 5523993 w 8913715"/>
                      <a:gd name="connsiteY9" fmla="*/ 0 h 5447873"/>
                      <a:gd name="connsiteX10" fmla="*/ 5923351 w 8913715"/>
                      <a:gd name="connsiteY10" fmla="*/ 0 h 5447873"/>
                      <a:gd name="connsiteX11" fmla="*/ 6578035 w 8913715"/>
                      <a:gd name="connsiteY11" fmla="*/ 0 h 5447873"/>
                      <a:gd name="connsiteX12" fmla="*/ 7232720 w 8913715"/>
                      <a:gd name="connsiteY12" fmla="*/ 0 h 5447873"/>
                      <a:gd name="connsiteX13" fmla="*/ 7802295 w 8913715"/>
                      <a:gd name="connsiteY13" fmla="*/ 0 h 5447873"/>
                      <a:gd name="connsiteX14" fmla="*/ 8712307 w 8913715"/>
                      <a:gd name="connsiteY14" fmla="*/ 0 h 5447873"/>
                      <a:gd name="connsiteX15" fmla="*/ 8913715 w 8913715"/>
                      <a:gd name="connsiteY15" fmla="*/ 201408 h 5447873"/>
                      <a:gd name="connsiteX16" fmla="*/ 8913715 w 8913715"/>
                      <a:gd name="connsiteY16" fmla="*/ 832040 h 5447873"/>
                      <a:gd name="connsiteX17" fmla="*/ 8913715 w 8913715"/>
                      <a:gd name="connsiteY17" fmla="*/ 1563573 h 5447873"/>
                      <a:gd name="connsiteX18" fmla="*/ 8913715 w 8913715"/>
                      <a:gd name="connsiteY18" fmla="*/ 2194206 h 5447873"/>
                      <a:gd name="connsiteX19" fmla="*/ 8913715 w 8913715"/>
                      <a:gd name="connsiteY19" fmla="*/ 2673486 h 5447873"/>
                      <a:gd name="connsiteX20" fmla="*/ 8913715 w 8913715"/>
                      <a:gd name="connsiteY20" fmla="*/ 3203217 h 5447873"/>
                      <a:gd name="connsiteX21" fmla="*/ 8913715 w 8913715"/>
                      <a:gd name="connsiteY21" fmla="*/ 3934750 h 5447873"/>
                      <a:gd name="connsiteX22" fmla="*/ 8913715 w 8913715"/>
                      <a:gd name="connsiteY22" fmla="*/ 4565382 h 5447873"/>
                      <a:gd name="connsiteX23" fmla="*/ 8913715 w 8913715"/>
                      <a:gd name="connsiteY23" fmla="*/ 5246465 h 5447873"/>
                      <a:gd name="connsiteX24" fmla="*/ 8712307 w 8913715"/>
                      <a:gd name="connsiteY24" fmla="*/ 5447873 h 5447873"/>
                      <a:gd name="connsiteX25" fmla="*/ 8057622 w 8913715"/>
                      <a:gd name="connsiteY25" fmla="*/ 5447873 h 5447873"/>
                      <a:gd name="connsiteX26" fmla="*/ 7402938 w 8913715"/>
                      <a:gd name="connsiteY26" fmla="*/ 5447873 h 5447873"/>
                      <a:gd name="connsiteX27" fmla="*/ 6918471 w 8913715"/>
                      <a:gd name="connsiteY27" fmla="*/ 5447873 h 5447873"/>
                      <a:gd name="connsiteX28" fmla="*/ 6178678 w 8913715"/>
                      <a:gd name="connsiteY28" fmla="*/ 5447873 h 5447873"/>
                      <a:gd name="connsiteX29" fmla="*/ 5694211 w 8913715"/>
                      <a:gd name="connsiteY29" fmla="*/ 5447873 h 5447873"/>
                      <a:gd name="connsiteX30" fmla="*/ 4954418 w 8913715"/>
                      <a:gd name="connsiteY30" fmla="*/ 5447873 h 5447873"/>
                      <a:gd name="connsiteX31" fmla="*/ 4555060 w 8913715"/>
                      <a:gd name="connsiteY31" fmla="*/ 5447873 h 5447873"/>
                      <a:gd name="connsiteX32" fmla="*/ 3815267 w 8913715"/>
                      <a:gd name="connsiteY32" fmla="*/ 5447873 h 5447873"/>
                      <a:gd name="connsiteX33" fmla="*/ 3330800 w 8913715"/>
                      <a:gd name="connsiteY33" fmla="*/ 5447873 h 5447873"/>
                      <a:gd name="connsiteX34" fmla="*/ 2931443 w 8913715"/>
                      <a:gd name="connsiteY34" fmla="*/ 5447873 h 5447873"/>
                      <a:gd name="connsiteX35" fmla="*/ 2446976 w 8913715"/>
                      <a:gd name="connsiteY35" fmla="*/ 5447873 h 5447873"/>
                      <a:gd name="connsiteX36" fmla="*/ 1707182 w 8913715"/>
                      <a:gd name="connsiteY36" fmla="*/ 5447873 h 5447873"/>
                      <a:gd name="connsiteX37" fmla="*/ 1222716 w 8913715"/>
                      <a:gd name="connsiteY37" fmla="*/ 5447873 h 5447873"/>
                      <a:gd name="connsiteX38" fmla="*/ 823358 w 8913715"/>
                      <a:gd name="connsiteY38" fmla="*/ 5447873 h 5447873"/>
                      <a:gd name="connsiteX39" fmla="*/ 201408 w 8913715"/>
                      <a:gd name="connsiteY39" fmla="*/ 5447873 h 5447873"/>
                      <a:gd name="connsiteX40" fmla="*/ 0 w 8913715"/>
                      <a:gd name="connsiteY40" fmla="*/ 5246465 h 5447873"/>
                      <a:gd name="connsiteX41" fmla="*/ 0 w 8913715"/>
                      <a:gd name="connsiteY41" fmla="*/ 4767185 h 5447873"/>
                      <a:gd name="connsiteX42" fmla="*/ 0 w 8913715"/>
                      <a:gd name="connsiteY42" fmla="*/ 4035651 h 5447873"/>
                      <a:gd name="connsiteX43" fmla="*/ 0 w 8913715"/>
                      <a:gd name="connsiteY43" fmla="*/ 3405019 h 5447873"/>
                      <a:gd name="connsiteX44" fmla="*/ 0 w 8913715"/>
                      <a:gd name="connsiteY44" fmla="*/ 2673486 h 5447873"/>
                      <a:gd name="connsiteX45" fmla="*/ 0 w 8913715"/>
                      <a:gd name="connsiteY45" fmla="*/ 1992403 h 5447873"/>
                      <a:gd name="connsiteX46" fmla="*/ 0 w 8913715"/>
                      <a:gd name="connsiteY46" fmla="*/ 1412222 h 5447873"/>
                      <a:gd name="connsiteX47" fmla="*/ 0 w 8913715"/>
                      <a:gd name="connsiteY47" fmla="*/ 201408 h 5447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8913715" h="5447873" extrusionOk="0">
                        <a:moveTo>
                          <a:pt x="0" y="201408"/>
                        </a:moveTo>
                        <a:cubicBezTo>
                          <a:pt x="-14395" y="81294"/>
                          <a:pt x="77083" y="4913"/>
                          <a:pt x="201408" y="0"/>
                        </a:cubicBezTo>
                        <a:cubicBezTo>
                          <a:pt x="507466" y="33677"/>
                          <a:pt x="616387" y="-27104"/>
                          <a:pt x="1026311" y="0"/>
                        </a:cubicBezTo>
                        <a:cubicBezTo>
                          <a:pt x="1436235" y="27104"/>
                          <a:pt x="1356822" y="-1783"/>
                          <a:pt x="1595886" y="0"/>
                        </a:cubicBezTo>
                        <a:cubicBezTo>
                          <a:pt x="1834951" y="1783"/>
                          <a:pt x="1918032" y="-13117"/>
                          <a:pt x="2080353" y="0"/>
                        </a:cubicBezTo>
                        <a:cubicBezTo>
                          <a:pt x="2242674" y="13117"/>
                          <a:pt x="2494838" y="-11687"/>
                          <a:pt x="2820146" y="0"/>
                        </a:cubicBezTo>
                        <a:cubicBezTo>
                          <a:pt x="3145454" y="11687"/>
                          <a:pt x="3250183" y="-4668"/>
                          <a:pt x="3389722" y="0"/>
                        </a:cubicBezTo>
                        <a:cubicBezTo>
                          <a:pt x="3529261" y="4668"/>
                          <a:pt x="3976490" y="-27648"/>
                          <a:pt x="4214624" y="0"/>
                        </a:cubicBezTo>
                        <a:cubicBezTo>
                          <a:pt x="4452758" y="27648"/>
                          <a:pt x="4527767" y="-14484"/>
                          <a:pt x="4699091" y="0"/>
                        </a:cubicBezTo>
                        <a:cubicBezTo>
                          <a:pt x="4870415" y="14484"/>
                          <a:pt x="5339213" y="5257"/>
                          <a:pt x="5523993" y="0"/>
                        </a:cubicBezTo>
                        <a:cubicBezTo>
                          <a:pt x="5708773" y="-5257"/>
                          <a:pt x="5807532" y="3968"/>
                          <a:pt x="5923351" y="0"/>
                        </a:cubicBezTo>
                        <a:cubicBezTo>
                          <a:pt x="6039170" y="-3968"/>
                          <a:pt x="6433565" y="-21108"/>
                          <a:pt x="6578035" y="0"/>
                        </a:cubicBezTo>
                        <a:cubicBezTo>
                          <a:pt x="6722505" y="21108"/>
                          <a:pt x="7096083" y="2139"/>
                          <a:pt x="7232720" y="0"/>
                        </a:cubicBezTo>
                        <a:cubicBezTo>
                          <a:pt x="7369357" y="-2139"/>
                          <a:pt x="7631583" y="18482"/>
                          <a:pt x="7802295" y="0"/>
                        </a:cubicBezTo>
                        <a:cubicBezTo>
                          <a:pt x="7973007" y="-18482"/>
                          <a:pt x="8467472" y="-12803"/>
                          <a:pt x="8712307" y="0"/>
                        </a:cubicBezTo>
                        <a:cubicBezTo>
                          <a:pt x="8828646" y="-6336"/>
                          <a:pt x="8907955" y="87947"/>
                          <a:pt x="8913715" y="201408"/>
                        </a:cubicBezTo>
                        <a:cubicBezTo>
                          <a:pt x="8890283" y="391368"/>
                          <a:pt x="8925928" y="597364"/>
                          <a:pt x="8913715" y="832040"/>
                        </a:cubicBezTo>
                        <a:cubicBezTo>
                          <a:pt x="8901502" y="1066716"/>
                          <a:pt x="8932497" y="1337597"/>
                          <a:pt x="8913715" y="1563573"/>
                        </a:cubicBezTo>
                        <a:cubicBezTo>
                          <a:pt x="8894933" y="1789549"/>
                          <a:pt x="8918463" y="2054939"/>
                          <a:pt x="8913715" y="2194206"/>
                        </a:cubicBezTo>
                        <a:cubicBezTo>
                          <a:pt x="8908967" y="2333473"/>
                          <a:pt x="8908212" y="2461537"/>
                          <a:pt x="8913715" y="2673486"/>
                        </a:cubicBezTo>
                        <a:cubicBezTo>
                          <a:pt x="8919218" y="2885435"/>
                          <a:pt x="8928228" y="3026711"/>
                          <a:pt x="8913715" y="3203217"/>
                        </a:cubicBezTo>
                        <a:cubicBezTo>
                          <a:pt x="8899202" y="3379723"/>
                          <a:pt x="8887930" y="3601364"/>
                          <a:pt x="8913715" y="3934750"/>
                        </a:cubicBezTo>
                        <a:cubicBezTo>
                          <a:pt x="8939500" y="4268136"/>
                          <a:pt x="8944456" y="4286641"/>
                          <a:pt x="8913715" y="4565382"/>
                        </a:cubicBezTo>
                        <a:cubicBezTo>
                          <a:pt x="8882974" y="4844123"/>
                          <a:pt x="8928811" y="5033153"/>
                          <a:pt x="8913715" y="5246465"/>
                        </a:cubicBezTo>
                        <a:cubicBezTo>
                          <a:pt x="8913042" y="5339560"/>
                          <a:pt x="8832142" y="5449666"/>
                          <a:pt x="8712307" y="5447873"/>
                        </a:cubicBezTo>
                        <a:cubicBezTo>
                          <a:pt x="8472050" y="5474884"/>
                          <a:pt x="8350712" y="5475215"/>
                          <a:pt x="8057622" y="5447873"/>
                        </a:cubicBezTo>
                        <a:cubicBezTo>
                          <a:pt x="7764532" y="5420531"/>
                          <a:pt x="7647282" y="5479978"/>
                          <a:pt x="7402938" y="5447873"/>
                        </a:cubicBezTo>
                        <a:cubicBezTo>
                          <a:pt x="7158594" y="5415768"/>
                          <a:pt x="7102934" y="5437254"/>
                          <a:pt x="6918471" y="5447873"/>
                        </a:cubicBezTo>
                        <a:cubicBezTo>
                          <a:pt x="6734008" y="5458492"/>
                          <a:pt x="6371571" y="5465274"/>
                          <a:pt x="6178678" y="5447873"/>
                        </a:cubicBezTo>
                        <a:cubicBezTo>
                          <a:pt x="5985785" y="5430472"/>
                          <a:pt x="5794201" y="5454035"/>
                          <a:pt x="5694211" y="5447873"/>
                        </a:cubicBezTo>
                        <a:cubicBezTo>
                          <a:pt x="5594221" y="5441711"/>
                          <a:pt x="5249437" y="5469348"/>
                          <a:pt x="4954418" y="5447873"/>
                        </a:cubicBezTo>
                        <a:cubicBezTo>
                          <a:pt x="4659399" y="5426398"/>
                          <a:pt x="4701465" y="5454163"/>
                          <a:pt x="4555060" y="5447873"/>
                        </a:cubicBezTo>
                        <a:cubicBezTo>
                          <a:pt x="4408655" y="5441583"/>
                          <a:pt x="4022291" y="5437751"/>
                          <a:pt x="3815267" y="5447873"/>
                        </a:cubicBezTo>
                        <a:cubicBezTo>
                          <a:pt x="3608243" y="5457995"/>
                          <a:pt x="3540009" y="5427274"/>
                          <a:pt x="3330800" y="5447873"/>
                        </a:cubicBezTo>
                        <a:cubicBezTo>
                          <a:pt x="3121591" y="5468472"/>
                          <a:pt x="3030661" y="5450915"/>
                          <a:pt x="2931443" y="5447873"/>
                        </a:cubicBezTo>
                        <a:cubicBezTo>
                          <a:pt x="2832225" y="5444831"/>
                          <a:pt x="2582134" y="5462777"/>
                          <a:pt x="2446976" y="5447873"/>
                        </a:cubicBezTo>
                        <a:cubicBezTo>
                          <a:pt x="2311818" y="5432969"/>
                          <a:pt x="1882946" y="5463066"/>
                          <a:pt x="1707182" y="5447873"/>
                        </a:cubicBezTo>
                        <a:cubicBezTo>
                          <a:pt x="1531418" y="5432680"/>
                          <a:pt x="1343016" y="5439276"/>
                          <a:pt x="1222716" y="5447873"/>
                        </a:cubicBezTo>
                        <a:cubicBezTo>
                          <a:pt x="1102416" y="5456470"/>
                          <a:pt x="949390" y="5444730"/>
                          <a:pt x="823358" y="5447873"/>
                        </a:cubicBezTo>
                        <a:cubicBezTo>
                          <a:pt x="697326" y="5451016"/>
                          <a:pt x="431556" y="5457643"/>
                          <a:pt x="201408" y="5447873"/>
                        </a:cubicBezTo>
                        <a:cubicBezTo>
                          <a:pt x="97801" y="5466517"/>
                          <a:pt x="4485" y="5362136"/>
                          <a:pt x="0" y="5246465"/>
                        </a:cubicBezTo>
                        <a:cubicBezTo>
                          <a:pt x="5161" y="5085763"/>
                          <a:pt x="-2265" y="4956802"/>
                          <a:pt x="0" y="4767185"/>
                        </a:cubicBezTo>
                        <a:cubicBezTo>
                          <a:pt x="2265" y="4577568"/>
                          <a:pt x="-27598" y="4385452"/>
                          <a:pt x="0" y="4035651"/>
                        </a:cubicBezTo>
                        <a:cubicBezTo>
                          <a:pt x="27598" y="3685850"/>
                          <a:pt x="-11887" y="3555453"/>
                          <a:pt x="0" y="3405019"/>
                        </a:cubicBezTo>
                        <a:cubicBezTo>
                          <a:pt x="11887" y="3254585"/>
                          <a:pt x="-29829" y="2824679"/>
                          <a:pt x="0" y="2673486"/>
                        </a:cubicBezTo>
                        <a:cubicBezTo>
                          <a:pt x="29829" y="2522293"/>
                          <a:pt x="30603" y="2210939"/>
                          <a:pt x="0" y="1992403"/>
                        </a:cubicBezTo>
                        <a:cubicBezTo>
                          <a:pt x="-30603" y="1773867"/>
                          <a:pt x="5585" y="1653426"/>
                          <a:pt x="0" y="1412222"/>
                        </a:cubicBezTo>
                        <a:cubicBezTo>
                          <a:pt x="-5585" y="1171018"/>
                          <a:pt x="-43028" y="699670"/>
                          <a:pt x="0" y="20140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xmlns="" id="{3CC45D44-0B92-CC40-BFFB-49B06FBD7A5D}"/>
              </a:ext>
            </a:extLst>
          </p:cNvPr>
          <p:cNvSpPr/>
          <p:nvPr/>
        </p:nvSpPr>
        <p:spPr>
          <a:xfrm>
            <a:off x="497301" y="3918438"/>
            <a:ext cx="4455700" cy="2639930"/>
          </a:xfrm>
          <a:prstGeom prst="roundRect">
            <a:avLst>
              <a:gd name="adj" fmla="val 3697"/>
            </a:avLst>
          </a:prstGeom>
          <a:noFill/>
          <a:ln w="28575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8913715"/>
                      <a:gd name="connsiteY0" fmla="*/ 201408 h 5447873"/>
                      <a:gd name="connsiteX1" fmla="*/ 201408 w 8913715"/>
                      <a:gd name="connsiteY1" fmla="*/ 0 h 5447873"/>
                      <a:gd name="connsiteX2" fmla="*/ 1026311 w 8913715"/>
                      <a:gd name="connsiteY2" fmla="*/ 0 h 5447873"/>
                      <a:gd name="connsiteX3" fmla="*/ 1595886 w 8913715"/>
                      <a:gd name="connsiteY3" fmla="*/ 0 h 5447873"/>
                      <a:gd name="connsiteX4" fmla="*/ 2080353 w 8913715"/>
                      <a:gd name="connsiteY4" fmla="*/ 0 h 5447873"/>
                      <a:gd name="connsiteX5" fmla="*/ 2820146 w 8913715"/>
                      <a:gd name="connsiteY5" fmla="*/ 0 h 5447873"/>
                      <a:gd name="connsiteX6" fmla="*/ 3389722 w 8913715"/>
                      <a:gd name="connsiteY6" fmla="*/ 0 h 5447873"/>
                      <a:gd name="connsiteX7" fmla="*/ 4214624 w 8913715"/>
                      <a:gd name="connsiteY7" fmla="*/ 0 h 5447873"/>
                      <a:gd name="connsiteX8" fmla="*/ 4699091 w 8913715"/>
                      <a:gd name="connsiteY8" fmla="*/ 0 h 5447873"/>
                      <a:gd name="connsiteX9" fmla="*/ 5523993 w 8913715"/>
                      <a:gd name="connsiteY9" fmla="*/ 0 h 5447873"/>
                      <a:gd name="connsiteX10" fmla="*/ 5923351 w 8913715"/>
                      <a:gd name="connsiteY10" fmla="*/ 0 h 5447873"/>
                      <a:gd name="connsiteX11" fmla="*/ 6578035 w 8913715"/>
                      <a:gd name="connsiteY11" fmla="*/ 0 h 5447873"/>
                      <a:gd name="connsiteX12" fmla="*/ 7232720 w 8913715"/>
                      <a:gd name="connsiteY12" fmla="*/ 0 h 5447873"/>
                      <a:gd name="connsiteX13" fmla="*/ 7802295 w 8913715"/>
                      <a:gd name="connsiteY13" fmla="*/ 0 h 5447873"/>
                      <a:gd name="connsiteX14" fmla="*/ 8712307 w 8913715"/>
                      <a:gd name="connsiteY14" fmla="*/ 0 h 5447873"/>
                      <a:gd name="connsiteX15" fmla="*/ 8913715 w 8913715"/>
                      <a:gd name="connsiteY15" fmla="*/ 201408 h 5447873"/>
                      <a:gd name="connsiteX16" fmla="*/ 8913715 w 8913715"/>
                      <a:gd name="connsiteY16" fmla="*/ 832040 h 5447873"/>
                      <a:gd name="connsiteX17" fmla="*/ 8913715 w 8913715"/>
                      <a:gd name="connsiteY17" fmla="*/ 1563573 h 5447873"/>
                      <a:gd name="connsiteX18" fmla="*/ 8913715 w 8913715"/>
                      <a:gd name="connsiteY18" fmla="*/ 2194206 h 5447873"/>
                      <a:gd name="connsiteX19" fmla="*/ 8913715 w 8913715"/>
                      <a:gd name="connsiteY19" fmla="*/ 2673486 h 5447873"/>
                      <a:gd name="connsiteX20" fmla="*/ 8913715 w 8913715"/>
                      <a:gd name="connsiteY20" fmla="*/ 3203217 h 5447873"/>
                      <a:gd name="connsiteX21" fmla="*/ 8913715 w 8913715"/>
                      <a:gd name="connsiteY21" fmla="*/ 3934750 h 5447873"/>
                      <a:gd name="connsiteX22" fmla="*/ 8913715 w 8913715"/>
                      <a:gd name="connsiteY22" fmla="*/ 4565382 h 5447873"/>
                      <a:gd name="connsiteX23" fmla="*/ 8913715 w 8913715"/>
                      <a:gd name="connsiteY23" fmla="*/ 5246465 h 5447873"/>
                      <a:gd name="connsiteX24" fmla="*/ 8712307 w 8913715"/>
                      <a:gd name="connsiteY24" fmla="*/ 5447873 h 5447873"/>
                      <a:gd name="connsiteX25" fmla="*/ 8057622 w 8913715"/>
                      <a:gd name="connsiteY25" fmla="*/ 5447873 h 5447873"/>
                      <a:gd name="connsiteX26" fmla="*/ 7402938 w 8913715"/>
                      <a:gd name="connsiteY26" fmla="*/ 5447873 h 5447873"/>
                      <a:gd name="connsiteX27" fmla="*/ 6918471 w 8913715"/>
                      <a:gd name="connsiteY27" fmla="*/ 5447873 h 5447873"/>
                      <a:gd name="connsiteX28" fmla="*/ 6178678 w 8913715"/>
                      <a:gd name="connsiteY28" fmla="*/ 5447873 h 5447873"/>
                      <a:gd name="connsiteX29" fmla="*/ 5694211 w 8913715"/>
                      <a:gd name="connsiteY29" fmla="*/ 5447873 h 5447873"/>
                      <a:gd name="connsiteX30" fmla="*/ 4954418 w 8913715"/>
                      <a:gd name="connsiteY30" fmla="*/ 5447873 h 5447873"/>
                      <a:gd name="connsiteX31" fmla="*/ 4555060 w 8913715"/>
                      <a:gd name="connsiteY31" fmla="*/ 5447873 h 5447873"/>
                      <a:gd name="connsiteX32" fmla="*/ 3815267 w 8913715"/>
                      <a:gd name="connsiteY32" fmla="*/ 5447873 h 5447873"/>
                      <a:gd name="connsiteX33" fmla="*/ 3330800 w 8913715"/>
                      <a:gd name="connsiteY33" fmla="*/ 5447873 h 5447873"/>
                      <a:gd name="connsiteX34" fmla="*/ 2931443 w 8913715"/>
                      <a:gd name="connsiteY34" fmla="*/ 5447873 h 5447873"/>
                      <a:gd name="connsiteX35" fmla="*/ 2446976 w 8913715"/>
                      <a:gd name="connsiteY35" fmla="*/ 5447873 h 5447873"/>
                      <a:gd name="connsiteX36" fmla="*/ 1707182 w 8913715"/>
                      <a:gd name="connsiteY36" fmla="*/ 5447873 h 5447873"/>
                      <a:gd name="connsiteX37" fmla="*/ 1222716 w 8913715"/>
                      <a:gd name="connsiteY37" fmla="*/ 5447873 h 5447873"/>
                      <a:gd name="connsiteX38" fmla="*/ 823358 w 8913715"/>
                      <a:gd name="connsiteY38" fmla="*/ 5447873 h 5447873"/>
                      <a:gd name="connsiteX39" fmla="*/ 201408 w 8913715"/>
                      <a:gd name="connsiteY39" fmla="*/ 5447873 h 5447873"/>
                      <a:gd name="connsiteX40" fmla="*/ 0 w 8913715"/>
                      <a:gd name="connsiteY40" fmla="*/ 5246465 h 5447873"/>
                      <a:gd name="connsiteX41" fmla="*/ 0 w 8913715"/>
                      <a:gd name="connsiteY41" fmla="*/ 4767185 h 5447873"/>
                      <a:gd name="connsiteX42" fmla="*/ 0 w 8913715"/>
                      <a:gd name="connsiteY42" fmla="*/ 4035651 h 5447873"/>
                      <a:gd name="connsiteX43" fmla="*/ 0 w 8913715"/>
                      <a:gd name="connsiteY43" fmla="*/ 3405019 h 5447873"/>
                      <a:gd name="connsiteX44" fmla="*/ 0 w 8913715"/>
                      <a:gd name="connsiteY44" fmla="*/ 2673486 h 5447873"/>
                      <a:gd name="connsiteX45" fmla="*/ 0 w 8913715"/>
                      <a:gd name="connsiteY45" fmla="*/ 1992403 h 5447873"/>
                      <a:gd name="connsiteX46" fmla="*/ 0 w 8913715"/>
                      <a:gd name="connsiteY46" fmla="*/ 1412222 h 5447873"/>
                      <a:gd name="connsiteX47" fmla="*/ 0 w 8913715"/>
                      <a:gd name="connsiteY47" fmla="*/ 201408 h 5447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8913715" h="5447873" extrusionOk="0">
                        <a:moveTo>
                          <a:pt x="0" y="201408"/>
                        </a:moveTo>
                        <a:cubicBezTo>
                          <a:pt x="-14395" y="81294"/>
                          <a:pt x="77083" y="4913"/>
                          <a:pt x="201408" y="0"/>
                        </a:cubicBezTo>
                        <a:cubicBezTo>
                          <a:pt x="507466" y="33677"/>
                          <a:pt x="616387" y="-27104"/>
                          <a:pt x="1026311" y="0"/>
                        </a:cubicBezTo>
                        <a:cubicBezTo>
                          <a:pt x="1436235" y="27104"/>
                          <a:pt x="1356822" y="-1783"/>
                          <a:pt x="1595886" y="0"/>
                        </a:cubicBezTo>
                        <a:cubicBezTo>
                          <a:pt x="1834951" y="1783"/>
                          <a:pt x="1918032" y="-13117"/>
                          <a:pt x="2080353" y="0"/>
                        </a:cubicBezTo>
                        <a:cubicBezTo>
                          <a:pt x="2242674" y="13117"/>
                          <a:pt x="2494838" y="-11687"/>
                          <a:pt x="2820146" y="0"/>
                        </a:cubicBezTo>
                        <a:cubicBezTo>
                          <a:pt x="3145454" y="11687"/>
                          <a:pt x="3250183" y="-4668"/>
                          <a:pt x="3389722" y="0"/>
                        </a:cubicBezTo>
                        <a:cubicBezTo>
                          <a:pt x="3529261" y="4668"/>
                          <a:pt x="3976490" y="-27648"/>
                          <a:pt x="4214624" y="0"/>
                        </a:cubicBezTo>
                        <a:cubicBezTo>
                          <a:pt x="4452758" y="27648"/>
                          <a:pt x="4527767" y="-14484"/>
                          <a:pt x="4699091" y="0"/>
                        </a:cubicBezTo>
                        <a:cubicBezTo>
                          <a:pt x="4870415" y="14484"/>
                          <a:pt x="5339213" y="5257"/>
                          <a:pt x="5523993" y="0"/>
                        </a:cubicBezTo>
                        <a:cubicBezTo>
                          <a:pt x="5708773" y="-5257"/>
                          <a:pt x="5807532" y="3968"/>
                          <a:pt x="5923351" y="0"/>
                        </a:cubicBezTo>
                        <a:cubicBezTo>
                          <a:pt x="6039170" y="-3968"/>
                          <a:pt x="6433565" y="-21108"/>
                          <a:pt x="6578035" y="0"/>
                        </a:cubicBezTo>
                        <a:cubicBezTo>
                          <a:pt x="6722505" y="21108"/>
                          <a:pt x="7096083" y="2139"/>
                          <a:pt x="7232720" y="0"/>
                        </a:cubicBezTo>
                        <a:cubicBezTo>
                          <a:pt x="7369357" y="-2139"/>
                          <a:pt x="7631583" y="18482"/>
                          <a:pt x="7802295" y="0"/>
                        </a:cubicBezTo>
                        <a:cubicBezTo>
                          <a:pt x="7973007" y="-18482"/>
                          <a:pt x="8467472" y="-12803"/>
                          <a:pt x="8712307" y="0"/>
                        </a:cubicBezTo>
                        <a:cubicBezTo>
                          <a:pt x="8828646" y="-6336"/>
                          <a:pt x="8907955" y="87947"/>
                          <a:pt x="8913715" y="201408"/>
                        </a:cubicBezTo>
                        <a:cubicBezTo>
                          <a:pt x="8890283" y="391368"/>
                          <a:pt x="8925928" y="597364"/>
                          <a:pt x="8913715" y="832040"/>
                        </a:cubicBezTo>
                        <a:cubicBezTo>
                          <a:pt x="8901502" y="1066716"/>
                          <a:pt x="8932497" y="1337597"/>
                          <a:pt x="8913715" y="1563573"/>
                        </a:cubicBezTo>
                        <a:cubicBezTo>
                          <a:pt x="8894933" y="1789549"/>
                          <a:pt x="8918463" y="2054939"/>
                          <a:pt x="8913715" y="2194206"/>
                        </a:cubicBezTo>
                        <a:cubicBezTo>
                          <a:pt x="8908967" y="2333473"/>
                          <a:pt x="8908212" y="2461537"/>
                          <a:pt x="8913715" y="2673486"/>
                        </a:cubicBezTo>
                        <a:cubicBezTo>
                          <a:pt x="8919218" y="2885435"/>
                          <a:pt x="8928228" y="3026711"/>
                          <a:pt x="8913715" y="3203217"/>
                        </a:cubicBezTo>
                        <a:cubicBezTo>
                          <a:pt x="8899202" y="3379723"/>
                          <a:pt x="8887930" y="3601364"/>
                          <a:pt x="8913715" y="3934750"/>
                        </a:cubicBezTo>
                        <a:cubicBezTo>
                          <a:pt x="8939500" y="4268136"/>
                          <a:pt x="8944456" y="4286641"/>
                          <a:pt x="8913715" y="4565382"/>
                        </a:cubicBezTo>
                        <a:cubicBezTo>
                          <a:pt x="8882974" y="4844123"/>
                          <a:pt x="8928811" y="5033153"/>
                          <a:pt x="8913715" y="5246465"/>
                        </a:cubicBezTo>
                        <a:cubicBezTo>
                          <a:pt x="8913042" y="5339560"/>
                          <a:pt x="8832142" y="5449666"/>
                          <a:pt x="8712307" y="5447873"/>
                        </a:cubicBezTo>
                        <a:cubicBezTo>
                          <a:pt x="8472050" y="5474884"/>
                          <a:pt x="8350712" y="5475215"/>
                          <a:pt x="8057622" y="5447873"/>
                        </a:cubicBezTo>
                        <a:cubicBezTo>
                          <a:pt x="7764532" y="5420531"/>
                          <a:pt x="7647282" y="5479978"/>
                          <a:pt x="7402938" y="5447873"/>
                        </a:cubicBezTo>
                        <a:cubicBezTo>
                          <a:pt x="7158594" y="5415768"/>
                          <a:pt x="7102934" y="5437254"/>
                          <a:pt x="6918471" y="5447873"/>
                        </a:cubicBezTo>
                        <a:cubicBezTo>
                          <a:pt x="6734008" y="5458492"/>
                          <a:pt x="6371571" y="5465274"/>
                          <a:pt x="6178678" y="5447873"/>
                        </a:cubicBezTo>
                        <a:cubicBezTo>
                          <a:pt x="5985785" y="5430472"/>
                          <a:pt x="5794201" y="5454035"/>
                          <a:pt x="5694211" y="5447873"/>
                        </a:cubicBezTo>
                        <a:cubicBezTo>
                          <a:pt x="5594221" y="5441711"/>
                          <a:pt x="5249437" y="5469348"/>
                          <a:pt x="4954418" y="5447873"/>
                        </a:cubicBezTo>
                        <a:cubicBezTo>
                          <a:pt x="4659399" y="5426398"/>
                          <a:pt x="4701465" y="5454163"/>
                          <a:pt x="4555060" y="5447873"/>
                        </a:cubicBezTo>
                        <a:cubicBezTo>
                          <a:pt x="4408655" y="5441583"/>
                          <a:pt x="4022291" y="5437751"/>
                          <a:pt x="3815267" y="5447873"/>
                        </a:cubicBezTo>
                        <a:cubicBezTo>
                          <a:pt x="3608243" y="5457995"/>
                          <a:pt x="3540009" y="5427274"/>
                          <a:pt x="3330800" y="5447873"/>
                        </a:cubicBezTo>
                        <a:cubicBezTo>
                          <a:pt x="3121591" y="5468472"/>
                          <a:pt x="3030661" y="5450915"/>
                          <a:pt x="2931443" y="5447873"/>
                        </a:cubicBezTo>
                        <a:cubicBezTo>
                          <a:pt x="2832225" y="5444831"/>
                          <a:pt x="2582134" y="5462777"/>
                          <a:pt x="2446976" y="5447873"/>
                        </a:cubicBezTo>
                        <a:cubicBezTo>
                          <a:pt x="2311818" y="5432969"/>
                          <a:pt x="1882946" y="5463066"/>
                          <a:pt x="1707182" y="5447873"/>
                        </a:cubicBezTo>
                        <a:cubicBezTo>
                          <a:pt x="1531418" y="5432680"/>
                          <a:pt x="1343016" y="5439276"/>
                          <a:pt x="1222716" y="5447873"/>
                        </a:cubicBezTo>
                        <a:cubicBezTo>
                          <a:pt x="1102416" y="5456470"/>
                          <a:pt x="949390" y="5444730"/>
                          <a:pt x="823358" y="5447873"/>
                        </a:cubicBezTo>
                        <a:cubicBezTo>
                          <a:pt x="697326" y="5451016"/>
                          <a:pt x="431556" y="5457643"/>
                          <a:pt x="201408" y="5447873"/>
                        </a:cubicBezTo>
                        <a:cubicBezTo>
                          <a:pt x="97801" y="5466517"/>
                          <a:pt x="4485" y="5362136"/>
                          <a:pt x="0" y="5246465"/>
                        </a:cubicBezTo>
                        <a:cubicBezTo>
                          <a:pt x="5161" y="5085763"/>
                          <a:pt x="-2265" y="4956802"/>
                          <a:pt x="0" y="4767185"/>
                        </a:cubicBezTo>
                        <a:cubicBezTo>
                          <a:pt x="2265" y="4577568"/>
                          <a:pt x="-27598" y="4385452"/>
                          <a:pt x="0" y="4035651"/>
                        </a:cubicBezTo>
                        <a:cubicBezTo>
                          <a:pt x="27598" y="3685850"/>
                          <a:pt x="-11887" y="3555453"/>
                          <a:pt x="0" y="3405019"/>
                        </a:cubicBezTo>
                        <a:cubicBezTo>
                          <a:pt x="11887" y="3254585"/>
                          <a:pt x="-29829" y="2824679"/>
                          <a:pt x="0" y="2673486"/>
                        </a:cubicBezTo>
                        <a:cubicBezTo>
                          <a:pt x="29829" y="2522293"/>
                          <a:pt x="30603" y="2210939"/>
                          <a:pt x="0" y="1992403"/>
                        </a:cubicBezTo>
                        <a:cubicBezTo>
                          <a:pt x="-30603" y="1773867"/>
                          <a:pt x="5585" y="1653426"/>
                          <a:pt x="0" y="1412222"/>
                        </a:cubicBezTo>
                        <a:cubicBezTo>
                          <a:pt x="-5585" y="1171018"/>
                          <a:pt x="-43028" y="699670"/>
                          <a:pt x="0" y="20140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E7A3F78C-4670-5D44-98CA-5F4A24D326B8}"/>
              </a:ext>
            </a:extLst>
          </p:cNvPr>
          <p:cNvSpPr txBox="1"/>
          <p:nvPr/>
        </p:nvSpPr>
        <p:spPr>
          <a:xfrm>
            <a:off x="600613" y="1170260"/>
            <a:ext cx="54373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企業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EB5D9523-A167-C541-BF75-8103700B6352}"/>
              </a:ext>
            </a:extLst>
          </p:cNvPr>
          <p:cNvSpPr txBox="1"/>
          <p:nvPr/>
        </p:nvSpPr>
        <p:spPr>
          <a:xfrm>
            <a:off x="5197326" y="1170260"/>
            <a:ext cx="72327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自治体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80D6B7CC-A10A-EE4B-AF6C-AA995969C430}"/>
              </a:ext>
            </a:extLst>
          </p:cNvPr>
          <p:cNvSpPr txBox="1"/>
          <p:nvPr/>
        </p:nvSpPr>
        <p:spPr>
          <a:xfrm>
            <a:off x="5185492" y="4024671"/>
            <a:ext cx="90281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地域住民</a:t>
            </a:r>
          </a:p>
        </p:txBody>
      </p:sp>
      <p:sp>
        <p:nvSpPr>
          <p:cNvPr id="12" name="角丸四角形 11">
            <a:extLst>
              <a:ext uri="{FF2B5EF4-FFF2-40B4-BE49-F238E27FC236}">
                <a16:creationId xmlns:a16="http://schemas.microsoft.com/office/drawing/2014/main" xmlns="" id="{7DC3C778-8B5D-C942-969C-C3371EA35833}"/>
              </a:ext>
            </a:extLst>
          </p:cNvPr>
          <p:cNvSpPr/>
          <p:nvPr/>
        </p:nvSpPr>
        <p:spPr>
          <a:xfrm>
            <a:off x="5082180" y="3918438"/>
            <a:ext cx="4455700" cy="2639930"/>
          </a:xfrm>
          <a:prstGeom prst="roundRect">
            <a:avLst>
              <a:gd name="adj" fmla="val 3697"/>
            </a:avLst>
          </a:prstGeom>
          <a:noFill/>
          <a:ln w="28575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8913715"/>
                      <a:gd name="connsiteY0" fmla="*/ 201408 h 5447873"/>
                      <a:gd name="connsiteX1" fmla="*/ 201408 w 8913715"/>
                      <a:gd name="connsiteY1" fmla="*/ 0 h 5447873"/>
                      <a:gd name="connsiteX2" fmla="*/ 1026311 w 8913715"/>
                      <a:gd name="connsiteY2" fmla="*/ 0 h 5447873"/>
                      <a:gd name="connsiteX3" fmla="*/ 1595886 w 8913715"/>
                      <a:gd name="connsiteY3" fmla="*/ 0 h 5447873"/>
                      <a:gd name="connsiteX4" fmla="*/ 2080353 w 8913715"/>
                      <a:gd name="connsiteY4" fmla="*/ 0 h 5447873"/>
                      <a:gd name="connsiteX5" fmla="*/ 2820146 w 8913715"/>
                      <a:gd name="connsiteY5" fmla="*/ 0 h 5447873"/>
                      <a:gd name="connsiteX6" fmla="*/ 3389722 w 8913715"/>
                      <a:gd name="connsiteY6" fmla="*/ 0 h 5447873"/>
                      <a:gd name="connsiteX7" fmla="*/ 4214624 w 8913715"/>
                      <a:gd name="connsiteY7" fmla="*/ 0 h 5447873"/>
                      <a:gd name="connsiteX8" fmla="*/ 4699091 w 8913715"/>
                      <a:gd name="connsiteY8" fmla="*/ 0 h 5447873"/>
                      <a:gd name="connsiteX9" fmla="*/ 5523993 w 8913715"/>
                      <a:gd name="connsiteY9" fmla="*/ 0 h 5447873"/>
                      <a:gd name="connsiteX10" fmla="*/ 5923351 w 8913715"/>
                      <a:gd name="connsiteY10" fmla="*/ 0 h 5447873"/>
                      <a:gd name="connsiteX11" fmla="*/ 6578035 w 8913715"/>
                      <a:gd name="connsiteY11" fmla="*/ 0 h 5447873"/>
                      <a:gd name="connsiteX12" fmla="*/ 7232720 w 8913715"/>
                      <a:gd name="connsiteY12" fmla="*/ 0 h 5447873"/>
                      <a:gd name="connsiteX13" fmla="*/ 7802295 w 8913715"/>
                      <a:gd name="connsiteY13" fmla="*/ 0 h 5447873"/>
                      <a:gd name="connsiteX14" fmla="*/ 8712307 w 8913715"/>
                      <a:gd name="connsiteY14" fmla="*/ 0 h 5447873"/>
                      <a:gd name="connsiteX15" fmla="*/ 8913715 w 8913715"/>
                      <a:gd name="connsiteY15" fmla="*/ 201408 h 5447873"/>
                      <a:gd name="connsiteX16" fmla="*/ 8913715 w 8913715"/>
                      <a:gd name="connsiteY16" fmla="*/ 832040 h 5447873"/>
                      <a:gd name="connsiteX17" fmla="*/ 8913715 w 8913715"/>
                      <a:gd name="connsiteY17" fmla="*/ 1563573 h 5447873"/>
                      <a:gd name="connsiteX18" fmla="*/ 8913715 w 8913715"/>
                      <a:gd name="connsiteY18" fmla="*/ 2194206 h 5447873"/>
                      <a:gd name="connsiteX19" fmla="*/ 8913715 w 8913715"/>
                      <a:gd name="connsiteY19" fmla="*/ 2673486 h 5447873"/>
                      <a:gd name="connsiteX20" fmla="*/ 8913715 w 8913715"/>
                      <a:gd name="connsiteY20" fmla="*/ 3203217 h 5447873"/>
                      <a:gd name="connsiteX21" fmla="*/ 8913715 w 8913715"/>
                      <a:gd name="connsiteY21" fmla="*/ 3934750 h 5447873"/>
                      <a:gd name="connsiteX22" fmla="*/ 8913715 w 8913715"/>
                      <a:gd name="connsiteY22" fmla="*/ 4565382 h 5447873"/>
                      <a:gd name="connsiteX23" fmla="*/ 8913715 w 8913715"/>
                      <a:gd name="connsiteY23" fmla="*/ 5246465 h 5447873"/>
                      <a:gd name="connsiteX24" fmla="*/ 8712307 w 8913715"/>
                      <a:gd name="connsiteY24" fmla="*/ 5447873 h 5447873"/>
                      <a:gd name="connsiteX25" fmla="*/ 8057622 w 8913715"/>
                      <a:gd name="connsiteY25" fmla="*/ 5447873 h 5447873"/>
                      <a:gd name="connsiteX26" fmla="*/ 7402938 w 8913715"/>
                      <a:gd name="connsiteY26" fmla="*/ 5447873 h 5447873"/>
                      <a:gd name="connsiteX27" fmla="*/ 6918471 w 8913715"/>
                      <a:gd name="connsiteY27" fmla="*/ 5447873 h 5447873"/>
                      <a:gd name="connsiteX28" fmla="*/ 6178678 w 8913715"/>
                      <a:gd name="connsiteY28" fmla="*/ 5447873 h 5447873"/>
                      <a:gd name="connsiteX29" fmla="*/ 5694211 w 8913715"/>
                      <a:gd name="connsiteY29" fmla="*/ 5447873 h 5447873"/>
                      <a:gd name="connsiteX30" fmla="*/ 4954418 w 8913715"/>
                      <a:gd name="connsiteY30" fmla="*/ 5447873 h 5447873"/>
                      <a:gd name="connsiteX31" fmla="*/ 4555060 w 8913715"/>
                      <a:gd name="connsiteY31" fmla="*/ 5447873 h 5447873"/>
                      <a:gd name="connsiteX32" fmla="*/ 3815267 w 8913715"/>
                      <a:gd name="connsiteY32" fmla="*/ 5447873 h 5447873"/>
                      <a:gd name="connsiteX33" fmla="*/ 3330800 w 8913715"/>
                      <a:gd name="connsiteY33" fmla="*/ 5447873 h 5447873"/>
                      <a:gd name="connsiteX34" fmla="*/ 2931443 w 8913715"/>
                      <a:gd name="connsiteY34" fmla="*/ 5447873 h 5447873"/>
                      <a:gd name="connsiteX35" fmla="*/ 2446976 w 8913715"/>
                      <a:gd name="connsiteY35" fmla="*/ 5447873 h 5447873"/>
                      <a:gd name="connsiteX36" fmla="*/ 1707182 w 8913715"/>
                      <a:gd name="connsiteY36" fmla="*/ 5447873 h 5447873"/>
                      <a:gd name="connsiteX37" fmla="*/ 1222716 w 8913715"/>
                      <a:gd name="connsiteY37" fmla="*/ 5447873 h 5447873"/>
                      <a:gd name="connsiteX38" fmla="*/ 823358 w 8913715"/>
                      <a:gd name="connsiteY38" fmla="*/ 5447873 h 5447873"/>
                      <a:gd name="connsiteX39" fmla="*/ 201408 w 8913715"/>
                      <a:gd name="connsiteY39" fmla="*/ 5447873 h 5447873"/>
                      <a:gd name="connsiteX40" fmla="*/ 0 w 8913715"/>
                      <a:gd name="connsiteY40" fmla="*/ 5246465 h 5447873"/>
                      <a:gd name="connsiteX41" fmla="*/ 0 w 8913715"/>
                      <a:gd name="connsiteY41" fmla="*/ 4767185 h 5447873"/>
                      <a:gd name="connsiteX42" fmla="*/ 0 w 8913715"/>
                      <a:gd name="connsiteY42" fmla="*/ 4035651 h 5447873"/>
                      <a:gd name="connsiteX43" fmla="*/ 0 w 8913715"/>
                      <a:gd name="connsiteY43" fmla="*/ 3405019 h 5447873"/>
                      <a:gd name="connsiteX44" fmla="*/ 0 w 8913715"/>
                      <a:gd name="connsiteY44" fmla="*/ 2673486 h 5447873"/>
                      <a:gd name="connsiteX45" fmla="*/ 0 w 8913715"/>
                      <a:gd name="connsiteY45" fmla="*/ 1992403 h 5447873"/>
                      <a:gd name="connsiteX46" fmla="*/ 0 w 8913715"/>
                      <a:gd name="connsiteY46" fmla="*/ 1412222 h 5447873"/>
                      <a:gd name="connsiteX47" fmla="*/ 0 w 8913715"/>
                      <a:gd name="connsiteY47" fmla="*/ 201408 h 5447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8913715" h="5447873" extrusionOk="0">
                        <a:moveTo>
                          <a:pt x="0" y="201408"/>
                        </a:moveTo>
                        <a:cubicBezTo>
                          <a:pt x="-14395" y="81294"/>
                          <a:pt x="77083" y="4913"/>
                          <a:pt x="201408" y="0"/>
                        </a:cubicBezTo>
                        <a:cubicBezTo>
                          <a:pt x="507466" y="33677"/>
                          <a:pt x="616387" y="-27104"/>
                          <a:pt x="1026311" y="0"/>
                        </a:cubicBezTo>
                        <a:cubicBezTo>
                          <a:pt x="1436235" y="27104"/>
                          <a:pt x="1356822" y="-1783"/>
                          <a:pt x="1595886" y="0"/>
                        </a:cubicBezTo>
                        <a:cubicBezTo>
                          <a:pt x="1834951" y="1783"/>
                          <a:pt x="1918032" y="-13117"/>
                          <a:pt x="2080353" y="0"/>
                        </a:cubicBezTo>
                        <a:cubicBezTo>
                          <a:pt x="2242674" y="13117"/>
                          <a:pt x="2494838" y="-11687"/>
                          <a:pt x="2820146" y="0"/>
                        </a:cubicBezTo>
                        <a:cubicBezTo>
                          <a:pt x="3145454" y="11687"/>
                          <a:pt x="3250183" y="-4668"/>
                          <a:pt x="3389722" y="0"/>
                        </a:cubicBezTo>
                        <a:cubicBezTo>
                          <a:pt x="3529261" y="4668"/>
                          <a:pt x="3976490" y="-27648"/>
                          <a:pt x="4214624" y="0"/>
                        </a:cubicBezTo>
                        <a:cubicBezTo>
                          <a:pt x="4452758" y="27648"/>
                          <a:pt x="4527767" y="-14484"/>
                          <a:pt x="4699091" y="0"/>
                        </a:cubicBezTo>
                        <a:cubicBezTo>
                          <a:pt x="4870415" y="14484"/>
                          <a:pt x="5339213" y="5257"/>
                          <a:pt x="5523993" y="0"/>
                        </a:cubicBezTo>
                        <a:cubicBezTo>
                          <a:pt x="5708773" y="-5257"/>
                          <a:pt x="5807532" y="3968"/>
                          <a:pt x="5923351" y="0"/>
                        </a:cubicBezTo>
                        <a:cubicBezTo>
                          <a:pt x="6039170" y="-3968"/>
                          <a:pt x="6433565" y="-21108"/>
                          <a:pt x="6578035" y="0"/>
                        </a:cubicBezTo>
                        <a:cubicBezTo>
                          <a:pt x="6722505" y="21108"/>
                          <a:pt x="7096083" y="2139"/>
                          <a:pt x="7232720" y="0"/>
                        </a:cubicBezTo>
                        <a:cubicBezTo>
                          <a:pt x="7369357" y="-2139"/>
                          <a:pt x="7631583" y="18482"/>
                          <a:pt x="7802295" y="0"/>
                        </a:cubicBezTo>
                        <a:cubicBezTo>
                          <a:pt x="7973007" y="-18482"/>
                          <a:pt x="8467472" y="-12803"/>
                          <a:pt x="8712307" y="0"/>
                        </a:cubicBezTo>
                        <a:cubicBezTo>
                          <a:pt x="8828646" y="-6336"/>
                          <a:pt x="8907955" y="87947"/>
                          <a:pt x="8913715" y="201408"/>
                        </a:cubicBezTo>
                        <a:cubicBezTo>
                          <a:pt x="8890283" y="391368"/>
                          <a:pt x="8925928" y="597364"/>
                          <a:pt x="8913715" y="832040"/>
                        </a:cubicBezTo>
                        <a:cubicBezTo>
                          <a:pt x="8901502" y="1066716"/>
                          <a:pt x="8932497" y="1337597"/>
                          <a:pt x="8913715" y="1563573"/>
                        </a:cubicBezTo>
                        <a:cubicBezTo>
                          <a:pt x="8894933" y="1789549"/>
                          <a:pt x="8918463" y="2054939"/>
                          <a:pt x="8913715" y="2194206"/>
                        </a:cubicBezTo>
                        <a:cubicBezTo>
                          <a:pt x="8908967" y="2333473"/>
                          <a:pt x="8908212" y="2461537"/>
                          <a:pt x="8913715" y="2673486"/>
                        </a:cubicBezTo>
                        <a:cubicBezTo>
                          <a:pt x="8919218" y="2885435"/>
                          <a:pt x="8928228" y="3026711"/>
                          <a:pt x="8913715" y="3203217"/>
                        </a:cubicBezTo>
                        <a:cubicBezTo>
                          <a:pt x="8899202" y="3379723"/>
                          <a:pt x="8887930" y="3601364"/>
                          <a:pt x="8913715" y="3934750"/>
                        </a:cubicBezTo>
                        <a:cubicBezTo>
                          <a:pt x="8939500" y="4268136"/>
                          <a:pt x="8944456" y="4286641"/>
                          <a:pt x="8913715" y="4565382"/>
                        </a:cubicBezTo>
                        <a:cubicBezTo>
                          <a:pt x="8882974" y="4844123"/>
                          <a:pt x="8928811" y="5033153"/>
                          <a:pt x="8913715" y="5246465"/>
                        </a:cubicBezTo>
                        <a:cubicBezTo>
                          <a:pt x="8913042" y="5339560"/>
                          <a:pt x="8832142" y="5449666"/>
                          <a:pt x="8712307" y="5447873"/>
                        </a:cubicBezTo>
                        <a:cubicBezTo>
                          <a:pt x="8472050" y="5474884"/>
                          <a:pt x="8350712" y="5475215"/>
                          <a:pt x="8057622" y="5447873"/>
                        </a:cubicBezTo>
                        <a:cubicBezTo>
                          <a:pt x="7764532" y="5420531"/>
                          <a:pt x="7647282" y="5479978"/>
                          <a:pt x="7402938" y="5447873"/>
                        </a:cubicBezTo>
                        <a:cubicBezTo>
                          <a:pt x="7158594" y="5415768"/>
                          <a:pt x="7102934" y="5437254"/>
                          <a:pt x="6918471" y="5447873"/>
                        </a:cubicBezTo>
                        <a:cubicBezTo>
                          <a:pt x="6734008" y="5458492"/>
                          <a:pt x="6371571" y="5465274"/>
                          <a:pt x="6178678" y="5447873"/>
                        </a:cubicBezTo>
                        <a:cubicBezTo>
                          <a:pt x="5985785" y="5430472"/>
                          <a:pt x="5794201" y="5454035"/>
                          <a:pt x="5694211" y="5447873"/>
                        </a:cubicBezTo>
                        <a:cubicBezTo>
                          <a:pt x="5594221" y="5441711"/>
                          <a:pt x="5249437" y="5469348"/>
                          <a:pt x="4954418" y="5447873"/>
                        </a:cubicBezTo>
                        <a:cubicBezTo>
                          <a:pt x="4659399" y="5426398"/>
                          <a:pt x="4701465" y="5454163"/>
                          <a:pt x="4555060" y="5447873"/>
                        </a:cubicBezTo>
                        <a:cubicBezTo>
                          <a:pt x="4408655" y="5441583"/>
                          <a:pt x="4022291" y="5437751"/>
                          <a:pt x="3815267" y="5447873"/>
                        </a:cubicBezTo>
                        <a:cubicBezTo>
                          <a:pt x="3608243" y="5457995"/>
                          <a:pt x="3540009" y="5427274"/>
                          <a:pt x="3330800" y="5447873"/>
                        </a:cubicBezTo>
                        <a:cubicBezTo>
                          <a:pt x="3121591" y="5468472"/>
                          <a:pt x="3030661" y="5450915"/>
                          <a:pt x="2931443" y="5447873"/>
                        </a:cubicBezTo>
                        <a:cubicBezTo>
                          <a:pt x="2832225" y="5444831"/>
                          <a:pt x="2582134" y="5462777"/>
                          <a:pt x="2446976" y="5447873"/>
                        </a:cubicBezTo>
                        <a:cubicBezTo>
                          <a:pt x="2311818" y="5432969"/>
                          <a:pt x="1882946" y="5463066"/>
                          <a:pt x="1707182" y="5447873"/>
                        </a:cubicBezTo>
                        <a:cubicBezTo>
                          <a:pt x="1531418" y="5432680"/>
                          <a:pt x="1343016" y="5439276"/>
                          <a:pt x="1222716" y="5447873"/>
                        </a:cubicBezTo>
                        <a:cubicBezTo>
                          <a:pt x="1102416" y="5456470"/>
                          <a:pt x="949390" y="5444730"/>
                          <a:pt x="823358" y="5447873"/>
                        </a:cubicBezTo>
                        <a:cubicBezTo>
                          <a:pt x="697326" y="5451016"/>
                          <a:pt x="431556" y="5457643"/>
                          <a:pt x="201408" y="5447873"/>
                        </a:cubicBezTo>
                        <a:cubicBezTo>
                          <a:pt x="97801" y="5466517"/>
                          <a:pt x="4485" y="5362136"/>
                          <a:pt x="0" y="5246465"/>
                        </a:cubicBezTo>
                        <a:cubicBezTo>
                          <a:pt x="5161" y="5085763"/>
                          <a:pt x="-2265" y="4956802"/>
                          <a:pt x="0" y="4767185"/>
                        </a:cubicBezTo>
                        <a:cubicBezTo>
                          <a:pt x="2265" y="4577568"/>
                          <a:pt x="-27598" y="4385452"/>
                          <a:pt x="0" y="4035651"/>
                        </a:cubicBezTo>
                        <a:cubicBezTo>
                          <a:pt x="27598" y="3685850"/>
                          <a:pt x="-11887" y="3555453"/>
                          <a:pt x="0" y="3405019"/>
                        </a:cubicBezTo>
                        <a:cubicBezTo>
                          <a:pt x="11887" y="3254585"/>
                          <a:pt x="-29829" y="2824679"/>
                          <a:pt x="0" y="2673486"/>
                        </a:cubicBezTo>
                        <a:cubicBezTo>
                          <a:pt x="29829" y="2522293"/>
                          <a:pt x="30603" y="2210939"/>
                          <a:pt x="0" y="1992403"/>
                        </a:cubicBezTo>
                        <a:cubicBezTo>
                          <a:pt x="-30603" y="1773867"/>
                          <a:pt x="5585" y="1653426"/>
                          <a:pt x="0" y="1412222"/>
                        </a:cubicBezTo>
                        <a:cubicBezTo>
                          <a:pt x="-5585" y="1171018"/>
                          <a:pt x="-43028" y="699670"/>
                          <a:pt x="0" y="20140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165588"/>
            <a:ext cx="23647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シート⑥アクションプログラムシート</a:t>
            </a:r>
            <a:endParaRPr kumimoji="1" lang="ja-JP" altLang="en-US" sz="1000" dirty="0">
              <a:latin typeface="Iwa UCDA Moji Go Std L" panose="020B0400000000000000" pitchFamily="34" charset="-128"/>
              <a:ea typeface="Iwa UCDA Moji Go Std 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5016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A460E446-A025-A14C-88D7-2A2D07E6E371}"/>
              </a:ext>
            </a:extLst>
          </p:cNvPr>
          <p:cNvSpPr txBox="1"/>
          <p:nvPr/>
        </p:nvSpPr>
        <p:spPr>
          <a:xfrm>
            <a:off x="635847" y="112358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場所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FB702E4A-5D6A-9A49-97B3-BB944F2BF413}"/>
              </a:ext>
            </a:extLst>
          </p:cNvPr>
          <p:cNvSpPr txBox="1"/>
          <p:nvPr/>
        </p:nvSpPr>
        <p:spPr>
          <a:xfrm>
            <a:off x="1366137" y="1150513"/>
            <a:ext cx="74927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道路 ・ 歩道 ・ 信号 ・ 横断歩道 ・ 設備（自販機・エレベーター・</a:t>
            </a:r>
            <a:r>
              <a:rPr kumimoji="1" lang="en-US" altLang="ja-JP" sz="1050" dirty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ATM</a:t>
            </a:r>
            <a:r>
              <a:rPr kumimoji="1" lang="ja-JP" altLang="en-US" sz="105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など） ・ 施設や店舗（店内・入り口）・その他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xmlns="" id="{596609EA-9881-F548-A5A7-D1CD316777DC}"/>
              </a:ext>
            </a:extLst>
          </p:cNvPr>
          <p:cNvSpPr txBox="1"/>
          <p:nvPr/>
        </p:nvSpPr>
        <p:spPr>
          <a:xfrm>
            <a:off x="635846" y="154837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体験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xmlns="" id="{17A50BC1-7878-4E46-A84C-46A61193DBFB}"/>
              </a:ext>
            </a:extLst>
          </p:cNvPr>
          <p:cNvSpPr txBox="1"/>
          <p:nvPr/>
        </p:nvSpPr>
        <p:spPr>
          <a:xfrm>
            <a:off x="1371337" y="1575300"/>
            <a:ext cx="67056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車いす ・ 車いすサポート ・ ゴーグル ・ イヤーマフ ・ アイマスク＆白杖 ・ 視覚障がいサポート ・ その他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222740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</a:t>
            </a:r>
            <a:r>
              <a:rPr kumimoji="1" lang="en-US" altLang="ja-JP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②</a:t>
            </a:r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気づき</a:t>
            </a:r>
            <a:r>
              <a:rPr kumimoji="1" lang="ja-JP" altLang="en-US" sz="1000" dirty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xmlns="" id="{FB39F127-0E0A-1D4F-BBDD-7BF54A2908BC}"/>
              </a:ext>
            </a:extLst>
          </p:cNvPr>
          <p:cNvSpPr txBox="1"/>
          <p:nvPr/>
        </p:nvSpPr>
        <p:spPr>
          <a:xfrm>
            <a:off x="635847" y="559364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気づいたことを書いてみよう！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xmlns="" id="{ABA32E6E-BA25-264E-9C2E-66F74987FD09}"/>
              </a:ext>
            </a:extLst>
          </p:cNvPr>
          <p:cNvSpPr/>
          <p:nvPr/>
        </p:nvSpPr>
        <p:spPr>
          <a:xfrm>
            <a:off x="1253157" y="1092093"/>
            <a:ext cx="8164111" cy="349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xmlns="" id="{803FC28A-DC58-9E49-9BC4-DD6C8C2107D3}"/>
              </a:ext>
            </a:extLst>
          </p:cNvPr>
          <p:cNvSpPr/>
          <p:nvPr/>
        </p:nvSpPr>
        <p:spPr>
          <a:xfrm>
            <a:off x="1253157" y="1512507"/>
            <a:ext cx="8164111" cy="349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7" name="表 26">
            <a:extLst>
              <a:ext uri="{FF2B5EF4-FFF2-40B4-BE49-F238E27FC236}">
                <a16:creationId xmlns:a16="http://schemas.microsoft.com/office/drawing/2014/main" xmlns="" id="{D195EC9D-B0E1-7146-98F7-CD11C0F43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478535"/>
              </p:ext>
            </p:extLst>
          </p:nvPr>
        </p:nvGraphicFramePr>
        <p:xfrm>
          <a:off x="635846" y="2123090"/>
          <a:ext cx="8781423" cy="42671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2444">
                  <a:extLst>
                    <a:ext uri="{9D8B030D-6E8A-4147-A177-3AD203B41FA5}">
                      <a16:colId xmlns:a16="http://schemas.microsoft.com/office/drawing/2014/main" xmlns="" val="3098389643"/>
                    </a:ext>
                  </a:extLst>
                </a:gridCol>
                <a:gridCol w="1250731">
                  <a:extLst>
                    <a:ext uri="{9D8B030D-6E8A-4147-A177-3AD203B41FA5}">
                      <a16:colId xmlns:a16="http://schemas.microsoft.com/office/drawing/2014/main" xmlns="" val="3240869365"/>
                    </a:ext>
                  </a:extLst>
                </a:gridCol>
                <a:gridCol w="6348248">
                  <a:extLst>
                    <a:ext uri="{9D8B030D-6E8A-4147-A177-3AD203B41FA5}">
                      <a16:colId xmlns:a16="http://schemas.microsoft.com/office/drawing/2014/main" xmlns="" val="753032159"/>
                    </a:ext>
                  </a:extLst>
                </a:gridCol>
              </a:tblGrid>
              <a:tr h="33633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>
                          <a:latin typeface="Iwa UCDA Moji Go Std L" panose="020B0400000000000000" pitchFamily="34" charset="-128"/>
                          <a:ea typeface="Iwa UCDA Moji Go Std L" panose="020B0400000000000000" pitchFamily="34" charset="-128"/>
                        </a:rPr>
                        <a:t>場所</a:t>
                      </a:r>
                      <a:endParaRPr kumimoji="1" lang="ja-JP" altLang="en-US" sz="1200"/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>
                          <a:latin typeface="Iwa UCDA Moji Go Std L" panose="020B0400000000000000" pitchFamily="34" charset="-128"/>
                          <a:ea typeface="Iwa UCDA Moji Go Std L" panose="020B0400000000000000" pitchFamily="34" charset="-128"/>
                        </a:rPr>
                        <a:t>体験</a:t>
                      </a:r>
                      <a:endParaRPr kumimoji="1" lang="ja-JP" altLang="en-US" sz="12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>
                          <a:latin typeface="Iwa UCDA Moji Go Std L" panose="020B0400000000000000" pitchFamily="34" charset="-128"/>
                          <a:ea typeface="Iwa UCDA Moji Go Std L" panose="020B0400000000000000" pitchFamily="34" charset="-128"/>
                        </a:rPr>
                        <a:t>気づいたこと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36661281"/>
                  </a:ext>
                </a:extLst>
              </a:tr>
              <a:tr h="655139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59714928"/>
                  </a:ext>
                </a:extLst>
              </a:tr>
              <a:tr h="655139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85273997"/>
                  </a:ext>
                </a:extLst>
              </a:tr>
              <a:tr h="655139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21041361"/>
                  </a:ext>
                </a:extLst>
              </a:tr>
              <a:tr h="655139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7477290"/>
                  </a:ext>
                </a:extLst>
              </a:tr>
              <a:tr h="655139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34571020"/>
                  </a:ext>
                </a:extLst>
              </a:tr>
              <a:tr h="655139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153449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085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xmlns="" id="{F2D81B66-CA47-4336-801D-FA94C4898750}"/>
              </a:ext>
            </a:extLst>
          </p:cNvPr>
          <p:cNvSpPr/>
          <p:nvPr/>
        </p:nvSpPr>
        <p:spPr>
          <a:xfrm>
            <a:off x="292347" y="1148412"/>
            <a:ext cx="3204337" cy="5351242"/>
          </a:xfrm>
          <a:prstGeom prst="roundRect">
            <a:avLst>
              <a:gd name="adj" fmla="val 3987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xmlns="" id="{A2B33D99-B806-4235-B50E-C6F7A417A370}"/>
              </a:ext>
            </a:extLst>
          </p:cNvPr>
          <p:cNvSpPr/>
          <p:nvPr/>
        </p:nvSpPr>
        <p:spPr>
          <a:xfrm>
            <a:off x="3978234" y="3034486"/>
            <a:ext cx="5462327" cy="3465168"/>
          </a:xfrm>
          <a:prstGeom prst="roundRect">
            <a:avLst>
              <a:gd name="adj" fmla="val 3987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100B7665-4237-FC42-BF01-3A5495B4349C}"/>
              </a:ext>
            </a:extLst>
          </p:cNvPr>
          <p:cNvSpPr txBox="1"/>
          <p:nvPr/>
        </p:nvSpPr>
        <p:spPr>
          <a:xfrm>
            <a:off x="311147" y="270077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誰が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04E3FAD5-064A-9947-9867-B1F84DC96D3C}"/>
              </a:ext>
            </a:extLst>
          </p:cNvPr>
          <p:cNvSpPr txBox="1"/>
          <p:nvPr/>
        </p:nvSpPr>
        <p:spPr>
          <a:xfrm>
            <a:off x="311147" y="1184037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 場所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0BF919A6-FB14-9A41-B880-D90C7DE6A3F8}"/>
              </a:ext>
            </a:extLst>
          </p:cNvPr>
          <p:cNvSpPr txBox="1"/>
          <p:nvPr/>
        </p:nvSpPr>
        <p:spPr>
          <a:xfrm>
            <a:off x="311147" y="442634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何に困る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55040EF4-2099-D845-8F4A-FBAD82CAFC68}"/>
              </a:ext>
            </a:extLst>
          </p:cNvPr>
          <p:cNvSpPr txBox="1"/>
          <p:nvPr/>
        </p:nvSpPr>
        <p:spPr>
          <a:xfrm>
            <a:off x="4038331" y="3104855"/>
            <a:ext cx="2136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そのための解決策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xmlns="" id="{9D802341-4DE4-9942-97E4-9C9A48B1E5AE}"/>
              </a:ext>
            </a:extLst>
          </p:cNvPr>
          <p:cNvSpPr txBox="1"/>
          <p:nvPr/>
        </p:nvSpPr>
        <p:spPr>
          <a:xfrm>
            <a:off x="4082521" y="3468311"/>
            <a:ext cx="3416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/>
              <a:t>わたしたち（市民・個人）ができること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xmlns="" id="{C4098C16-3B62-8F44-A043-50413846BBC9}"/>
              </a:ext>
            </a:extLst>
          </p:cNvPr>
          <p:cNvSpPr txBox="1"/>
          <p:nvPr/>
        </p:nvSpPr>
        <p:spPr>
          <a:xfrm>
            <a:off x="635847" y="559364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まちの課題の解決策を考えよう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xmlns="" id="{4781E865-21B8-DE4F-B048-178970045DD1}"/>
              </a:ext>
            </a:extLst>
          </p:cNvPr>
          <p:cNvSpPr txBox="1"/>
          <p:nvPr/>
        </p:nvSpPr>
        <p:spPr>
          <a:xfrm>
            <a:off x="231301" y="222740"/>
            <a:ext cx="1980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</a:t>
            </a:r>
            <a:r>
              <a:rPr kumimoji="1" lang="en-US" altLang="ja-JP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③</a:t>
            </a:r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課題解決</a:t>
            </a:r>
            <a:r>
              <a:rPr kumimoji="1" lang="ja-JP" altLang="en-US" sz="1000" dirty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ワークシート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E07C9BDC-828B-4385-8B7E-4CB82C42386A}"/>
              </a:ext>
            </a:extLst>
          </p:cNvPr>
          <p:cNvSpPr txBox="1"/>
          <p:nvPr/>
        </p:nvSpPr>
        <p:spPr>
          <a:xfrm>
            <a:off x="4082521" y="5103079"/>
            <a:ext cx="41454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企業・団体・行政にお願いしたいこと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xmlns="" id="{BD155F6C-5560-4BB5-BF13-42511C94AF0F}"/>
              </a:ext>
            </a:extLst>
          </p:cNvPr>
          <p:cNvSpPr txBox="1"/>
          <p:nvPr/>
        </p:nvSpPr>
        <p:spPr>
          <a:xfrm>
            <a:off x="4038331" y="114841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どうなればいい？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xmlns="" id="{25F55D44-CF88-450F-BFFC-8D0A3EBF3A60}"/>
              </a:ext>
            </a:extLst>
          </p:cNvPr>
          <p:cNvSpPr/>
          <p:nvPr/>
        </p:nvSpPr>
        <p:spPr>
          <a:xfrm>
            <a:off x="400488" y="1505814"/>
            <a:ext cx="2974216" cy="1052461"/>
          </a:xfrm>
          <a:prstGeom prst="roundRect">
            <a:avLst>
              <a:gd name="adj" fmla="val 4926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xmlns="" id="{C8AD4FCE-B567-44A3-AF02-97E2364B4016}"/>
              </a:ext>
            </a:extLst>
          </p:cNvPr>
          <p:cNvSpPr/>
          <p:nvPr/>
        </p:nvSpPr>
        <p:spPr>
          <a:xfrm>
            <a:off x="407681" y="3034781"/>
            <a:ext cx="2974216" cy="1253015"/>
          </a:xfrm>
          <a:prstGeom prst="roundRect">
            <a:avLst>
              <a:gd name="adj" fmla="val 4926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xmlns="" id="{9E13B692-EE34-4422-B2CB-91DD45AE53B0}"/>
              </a:ext>
            </a:extLst>
          </p:cNvPr>
          <p:cNvSpPr/>
          <p:nvPr/>
        </p:nvSpPr>
        <p:spPr>
          <a:xfrm>
            <a:off x="407681" y="4760052"/>
            <a:ext cx="2974216" cy="1634050"/>
          </a:xfrm>
          <a:prstGeom prst="roundRect">
            <a:avLst>
              <a:gd name="adj" fmla="val 4926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xmlns="" id="{CE943CAC-AD9B-4B88-BE9F-969B2CEDE5EB}"/>
              </a:ext>
            </a:extLst>
          </p:cNvPr>
          <p:cNvSpPr/>
          <p:nvPr/>
        </p:nvSpPr>
        <p:spPr>
          <a:xfrm>
            <a:off x="4026456" y="1517744"/>
            <a:ext cx="5414106" cy="1052461"/>
          </a:xfrm>
          <a:prstGeom prst="roundRect">
            <a:avLst>
              <a:gd name="adj" fmla="val 4926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xmlns="" id="{113DFF0F-9261-4959-BE6D-5793C89C86E9}"/>
              </a:ext>
            </a:extLst>
          </p:cNvPr>
          <p:cNvSpPr/>
          <p:nvPr/>
        </p:nvSpPr>
        <p:spPr>
          <a:xfrm>
            <a:off x="4096988" y="3454183"/>
            <a:ext cx="5201394" cy="1575017"/>
          </a:xfrm>
          <a:prstGeom prst="roundRect">
            <a:avLst>
              <a:gd name="adj" fmla="val 4926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xmlns="" id="{2DDD1A3D-D4EC-482D-ABF5-F4EAC991A4E8}"/>
              </a:ext>
            </a:extLst>
          </p:cNvPr>
          <p:cNvSpPr/>
          <p:nvPr/>
        </p:nvSpPr>
        <p:spPr>
          <a:xfrm>
            <a:off x="4096988" y="5103079"/>
            <a:ext cx="5201394" cy="1291023"/>
          </a:xfrm>
          <a:prstGeom prst="roundRect">
            <a:avLst>
              <a:gd name="adj" fmla="val 703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矢印: 右 5">
            <a:extLst>
              <a:ext uri="{FF2B5EF4-FFF2-40B4-BE49-F238E27FC236}">
                <a16:creationId xmlns:a16="http://schemas.microsoft.com/office/drawing/2014/main" xmlns="" id="{E2071712-9A52-43C6-B78D-A098DBFE47B1}"/>
              </a:ext>
            </a:extLst>
          </p:cNvPr>
          <p:cNvSpPr/>
          <p:nvPr/>
        </p:nvSpPr>
        <p:spPr>
          <a:xfrm>
            <a:off x="3496684" y="1734207"/>
            <a:ext cx="529772" cy="58141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矢印: 右 28">
            <a:extLst>
              <a:ext uri="{FF2B5EF4-FFF2-40B4-BE49-F238E27FC236}">
                <a16:creationId xmlns:a16="http://schemas.microsoft.com/office/drawing/2014/main" xmlns="" id="{AD9C88D8-D1D7-4E09-8F33-50A38C14A14C}"/>
              </a:ext>
            </a:extLst>
          </p:cNvPr>
          <p:cNvSpPr/>
          <p:nvPr/>
        </p:nvSpPr>
        <p:spPr>
          <a:xfrm rot="5400000">
            <a:off x="6380998" y="2185153"/>
            <a:ext cx="476211" cy="1222455"/>
          </a:xfrm>
          <a:prstGeom prst="rightArrow">
            <a:avLst>
              <a:gd name="adj1" fmla="val 50000"/>
              <a:gd name="adj2" fmla="val 5389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629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222740"/>
            <a:ext cx="1980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</a:t>
            </a:r>
            <a:r>
              <a:rPr kumimoji="1" lang="en-US" altLang="ja-JP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④</a:t>
            </a:r>
            <a:r>
              <a:rPr kumimoji="1" lang="ja-JP" altLang="en-US" sz="1000" dirty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課題解決まとめシート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xmlns="" id="{FB39F127-0E0A-1D4F-BBDD-7BF54A2908BC}"/>
              </a:ext>
            </a:extLst>
          </p:cNvPr>
          <p:cNvSpPr txBox="1"/>
          <p:nvPr/>
        </p:nvSpPr>
        <p:spPr>
          <a:xfrm>
            <a:off x="635847" y="559364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課題と解決策をまとめよう</a:t>
            </a:r>
          </a:p>
        </p:txBody>
      </p:sp>
      <p:graphicFrame>
        <p:nvGraphicFramePr>
          <p:cNvPr id="27" name="表 26">
            <a:extLst>
              <a:ext uri="{FF2B5EF4-FFF2-40B4-BE49-F238E27FC236}">
                <a16:creationId xmlns:a16="http://schemas.microsoft.com/office/drawing/2014/main" xmlns="" id="{D195EC9D-B0E1-7146-98F7-CD11C0F43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273413"/>
              </p:ext>
            </p:extLst>
          </p:nvPr>
        </p:nvGraphicFramePr>
        <p:xfrm>
          <a:off x="635846" y="1049878"/>
          <a:ext cx="8781424" cy="54585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106">
                  <a:extLst>
                    <a:ext uri="{9D8B030D-6E8A-4147-A177-3AD203B41FA5}">
                      <a16:colId xmlns:a16="http://schemas.microsoft.com/office/drawing/2014/main" xmlns="" val="1705945051"/>
                    </a:ext>
                  </a:extLst>
                </a:gridCol>
                <a:gridCol w="1345324">
                  <a:extLst>
                    <a:ext uri="{9D8B030D-6E8A-4147-A177-3AD203B41FA5}">
                      <a16:colId xmlns:a16="http://schemas.microsoft.com/office/drawing/2014/main" xmlns="" val="3098389643"/>
                    </a:ext>
                  </a:extLst>
                </a:gridCol>
                <a:gridCol w="2322786">
                  <a:extLst>
                    <a:ext uri="{9D8B030D-6E8A-4147-A177-3AD203B41FA5}">
                      <a16:colId xmlns:a16="http://schemas.microsoft.com/office/drawing/2014/main" xmlns="" val="2373501993"/>
                    </a:ext>
                  </a:extLst>
                </a:gridCol>
                <a:gridCol w="2417379">
                  <a:extLst>
                    <a:ext uri="{9D8B030D-6E8A-4147-A177-3AD203B41FA5}">
                      <a16:colId xmlns:a16="http://schemas.microsoft.com/office/drawing/2014/main" xmlns="" val="1959576168"/>
                    </a:ext>
                  </a:extLst>
                </a:gridCol>
                <a:gridCol w="2364829">
                  <a:extLst>
                    <a:ext uri="{9D8B030D-6E8A-4147-A177-3AD203B41FA5}">
                      <a16:colId xmlns:a16="http://schemas.microsoft.com/office/drawing/2014/main" xmlns="" val="132956953"/>
                    </a:ext>
                  </a:extLst>
                </a:gridCol>
              </a:tblGrid>
              <a:tr h="35275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/>
                        <a:t>　　　　　　　　　　場所</a:t>
                      </a:r>
                      <a:endParaRPr kumimoji="1" lang="en-US" altLang="ja-JP" sz="900" dirty="0"/>
                    </a:p>
                    <a:p>
                      <a:pPr algn="l"/>
                      <a:r>
                        <a:rPr kumimoji="1" lang="ja-JP" altLang="en-US" sz="900"/>
                        <a:t>課題と解決策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36661281"/>
                  </a:ext>
                </a:extLst>
              </a:tr>
              <a:tr h="107780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/>
                        <a:t>課題</a:t>
                      </a:r>
                      <a:endParaRPr kumimoji="1" lang="en-US" altLang="ja-JP" sz="12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/>
                        <a:t>誰が</a:t>
                      </a:r>
                      <a:endParaRPr kumimoji="1" lang="en-US" altLang="ja-JP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27732368"/>
                  </a:ext>
                </a:extLst>
              </a:tr>
              <a:tr h="107205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/>
                        <a:t>どんなことに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/>
                        <a:t>困るのか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80471500"/>
                  </a:ext>
                </a:extLst>
              </a:tr>
              <a:tr h="58789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/>
                        <a:t>解決策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/>
                        <a:t>ハード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52319451"/>
                  </a:ext>
                </a:extLst>
              </a:tr>
              <a:tr h="587899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/>
                        <a:t>ソフト</a:t>
                      </a:r>
                      <a:endParaRPr kumimoji="1" lang="en-US" altLang="ja-JP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5899537"/>
                  </a:ext>
                </a:extLst>
              </a:tr>
              <a:tr h="587899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/>
                        <a:t>アクション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/>
                        <a:t>市民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8724606"/>
                  </a:ext>
                </a:extLst>
              </a:tr>
              <a:tr h="58789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/>
                        <a:t>企業・団体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40019191"/>
                  </a:ext>
                </a:extLst>
              </a:tr>
              <a:tr h="5913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/>
                        <a:t>行政・自治体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48844837"/>
                  </a:ext>
                </a:extLst>
              </a:tr>
            </a:tbl>
          </a:graphicData>
        </a:graphic>
      </p:graphicFrame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xmlns="" id="{83DCC1FE-D92F-5C4A-ABD4-13E7F1560E41}"/>
              </a:ext>
            </a:extLst>
          </p:cNvPr>
          <p:cNvCxnSpPr>
            <a:cxnSpLocks/>
          </p:cNvCxnSpPr>
          <p:nvPr/>
        </p:nvCxnSpPr>
        <p:spPr>
          <a:xfrm flipH="1" flipV="1">
            <a:off x="635848" y="1061546"/>
            <a:ext cx="1675230" cy="350565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四角形: 角を丸くする 32">
            <a:extLst>
              <a:ext uri="{FF2B5EF4-FFF2-40B4-BE49-F238E27FC236}">
                <a16:creationId xmlns:a16="http://schemas.microsoft.com/office/drawing/2014/main" xmlns="" id="{5772DAE8-FA49-0F4D-861C-6DE58FBAF3CF}"/>
              </a:ext>
            </a:extLst>
          </p:cNvPr>
          <p:cNvSpPr/>
          <p:nvPr/>
        </p:nvSpPr>
        <p:spPr>
          <a:xfrm>
            <a:off x="7309001" y="210699"/>
            <a:ext cx="2108269" cy="348666"/>
          </a:xfrm>
          <a:prstGeom prst="roundRect">
            <a:avLst>
              <a:gd name="adj" fmla="val 4926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　　　　　　チーム</a:t>
            </a:r>
            <a:endParaRPr kumimoji="1" lang="en-US" altLang="ja-JP" sz="1400" dirty="0">
              <a:solidFill>
                <a:schemeClr val="tx1"/>
              </a:solidFill>
              <a:latin typeface="Iwa UCDA Moji Go Std L" panose="020B0400000000000000" pitchFamily="34" charset="-128"/>
              <a:ea typeface="Iwa UCDA Moji Go Std 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1324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1A7C83C2-CE0E-5741-86D1-0D2FEE36C1A2}"/>
              </a:ext>
            </a:extLst>
          </p:cNvPr>
          <p:cNvSpPr txBox="1"/>
          <p:nvPr/>
        </p:nvSpPr>
        <p:spPr>
          <a:xfrm>
            <a:off x="663556" y="586660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心のバリアフリー行動宣言！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DBA34B3A-F851-AD42-89E5-C41BC68C8673}"/>
              </a:ext>
            </a:extLst>
          </p:cNvPr>
          <p:cNvSpPr txBox="1"/>
          <p:nvPr/>
        </p:nvSpPr>
        <p:spPr>
          <a:xfrm>
            <a:off x="6816139" y="57237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地域住民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xmlns="" id="{6C382588-AC62-1D46-82D9-86527B343B83}"/>
              </a:ext>
            </a:extLst>
          </p:cNvPr>
          <p:cNvSpPr/>
          <p:nvPr/>
        </p:nvSpPr>
        <p:spPr>
          <a:xfrm>
            <a:off x="663556" y="1177636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xmlns="" id="{756F41AB-9710-894E-99E7-3FE830FA0EAD}"/>
              </a:ext>
            </a:extLst>
          </p:cNvPr>
          <p:cNvSpPr/>
          <p:nvPr/>
        </p:nvSpPr>
        <p:spPr>
          <a:xfrm>
            <a:off x="663556" y="2911434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xmlns="" id="{AB7D79B0-7943-F542-9535-939F4AB5872E}"/>
              </a:ext>
            </a:extLst>
          </p:cNvPr>
          <p:cNvSpPr/>
          <p:nvPr/>
        </p:nvSpPr>
        <p:spPr>
          <a:xfrm>
            <a:off x="663556" y="4645232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B2E64002-406E-A64B-BE10-E3F38DC2ED74}"/>
              </a:ext>
            </a:extLst>
          </p:cNvPr>
          <p:cNvSpPr txBox="1"/>
          <p:nvPr/>
        </p:nvSpPr>
        <p:spPr>
          <a:xfrm>
            <a:off x="699181" y="124888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①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EAE8ACDB-EFBE-1D4E-BC9F-34B9E4A27EAA}"/>
              </a:ext>
            </a:extLst>
          </p:cNvPr>
          <p:cNvSpPr txBox="1"/>
          <p:nvPr/>
        </p:nvSpPr>
        <p:spPr>
          <a:xfrm>
            <a:off x="699181" y="300643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②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BFC7BB81-A2F2-724E-8BAC-08EC84A9DF85}"/>
              </a:ext>
            </a:extLst>
          </p:cNvPr>
          <p:cNvSpPr txBox="1"/>
          <p:nvPr/>
        </p:nvSpPr>
        <p:spPr>
          <a:xfrm>
            <a:off x="699181" y="475210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③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222740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シート⑤行動宣言シート</a:t>
            </a:r>
            <a:endParaRPr kumimoji="1" lang="ja-JP" altLang="en-US" sz="1000" dirty="0">
              <a:latin typeface="Iwa UCDA Moji Go Std L" panose="020B0400000000000000" pitchFamily="34" charset="-128"/>
              <a:ea typeface="Iwa UCDA Moji Go Std 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1510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1A7C83C2-CE0E-5741-86D1-0D2FEE36C1A2}"/>
              </a:ext>
            </a:extLst>
          </p:cNvPr>
          <p:cNvSpPr txBox="1"/>
          <p:nvPr/>
        </p:nvSpPr>
        <p:spPr>
          <a:xfrm>
            <a:off x="663556" y="572369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心のバリアフリー行動宣言！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DBA34B3A-F851-AD42-89E5-C41BC68C8673}"/>
              </a:ext>
            </a:extLst>
          </p:cNvPr>
          <p:cNvSpPr txBox="1"/>
          <p:nvPr/>
        </p:nvSpPr>
        <p:spPr>
          <a:xfrm>
            <a:off x="7112353" y="572369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自治体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xmlns="" id="{6C382588-AC62-1D46-82D9-86527B343B83}"/>
              </a:ext>
            </a:extLst>
          </p:cNvPr>
          <p:cNvSpPr/>
          <p:nvPr/>
        </p:nvSpPr>
        <p:spPr>
          <a:xfrm>
            <a:off x="663556" y="1177636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xmlns="" id="{756F41AB-9710-894E-99E7-3FE830FA0EAD}"/>
              </a:ext>
            </a:extLst>
          </p:cNvPr>
          <p:cNvSpPr/>
          <p:nvPr/>
        </p:nvSpPr>
        <p:spPr>
          <a:xfrm>
            <a:off x="663556" y="2911434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xmlns="" id="{AB7D79B0-7943-F542-9535-939F4AB5872E}"/>
              </a:ext>
            </a:extLst>
          </p:cNvPr>
          <p:cNvSpPr/>
          <p:nvPr/>
        </p:nvSpPr>
        <p:spPr>
          <a:xfrm>
            <a:off x="663556" y="4645232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B2E64002-406E-A64B-BE10-E3F38DC2ED74}"/>
              </a:ext>
            </a:extLst>
          </p:cNvPr>
          <p:cNvSpPr txBox="1"/>
          <p:nvPr/>
        </p:nvSpPr>
        <p:spPr>
          <a:xfrm>
            <a:off x="699181" y="124888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①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EAE8ACDB-EFBE-1D4E-BC9F-34B9E4A27EAA}"/>
              </a:ext>
            </a:extLst>
          </p:cNvPr>
          <p:cNvSpPr txBox="1"/>
          <p:nvPr/>
        </p:nvSpPr>
        <p:spPr>
          <a:xfrm>
            <a:off x="699181" y="300643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②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BFC7BB81-A2F2-724E-8BAC-08EC84A9DF85}"/>
              </a:ext>
            </a:extLst>
          </p:cNvPr>
          <p:cNvSpPr txBox="1"/>
          <p:nvPr/>
        </p:nvSpPr>
        <p:spPr>
          <a:xfrm>
            <a:off x="699181" y="475210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③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222740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シート⑤行動宣言シート</a:t>
            </a:r>
            <a:endParaRPr kumimoji="1" lang="ja-JP" altLang="en-US" sz="1000" dirty="0">
              <a:latin typeface="Iwa UCDA Moji Go Std L" panose="020B0400000000000000" pitchFamily="34" charset="-128"/>
              <a:ea typeface="Iwa UCDA Moji Go Std 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238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1A7C83C2-CE0E-5741-86D1-0D2FEE36C1A2}"/>
              </a:ext>
            </a:extLst>
          </p:cNvPr>
          <p:cNvSpPr txBox="1"/>
          <p:nvPr/>
        </p:nvSpPr>
        <p:spPr>
          <a:xfrm>
            <a:off x="663556" y="572372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心のバリアフリー行動宣言！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DBA34B3A-F851-AD42-89E5-C41BC68C8673}"/>
              </a:ext>
            </a:extLst>
          </p:cNvPr>
          <p:cNvSpPr txBox="1"/>
          <p:nvPr/>
        </p:nvSpPr>
        <p:spPr>
          <a:xfrm>
            <a:off x="7434325" y="57237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企業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xmlns="" id="{6C382588-AC62-1D46-82D9-86527B343B83}"/>
              </a:ext>
            </a:extLst>
          </p:cNvPr>
          <p:cNvSpPr/>
          <p:nvPr/>
        </p:nvSpPr>
        <p:spPr>
          <a:xfrm>
            <a:off x="663556" y="1177636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xmlns="" id="{756F41AB-9710-894E-99E7-3FE830FA0EAD}"/>
              </a:ext>
            </a:extLst>
          </p:cNvPr>
          <p:cNvSpPr/>
          <p:nvPr/>
        </p:nvSpPr>
        <p:spPr>
          <a:xfrm>
            <a:off x="663556" y="2911434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xmlns="" id="{AB7D79B0-7943-F542-9535-939F4AB5872E}"/>
              </a:ext>
            </a:extLst>
          </p:cNvPr>
          <p:cNvSpPr/>
          <p:nvPr/>
        </p:nvSpPr>
        <p:spPr>
          <a:xfrm>
            <a:off x="663556" y="4645232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B2E64002-406E-A64B-BE10-E3F38DC2ED74}"/>
              </a:ext>
            </a:extLst>
          </p:cNvPr>
          <p:cNvSpPr txBox="1"/>
          <p:nvPr/>
        </p:nvSpPr>
        <p:spPr>
          <a:xfrm>
            <a:off x="699181" y="124888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①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EAE8ACDB-EFBE-1D4E-BC9F-34B9E4A27EAA}"/>
              </a:ext>
            </a:extLst>
          </p:cNvPr>
          <p:cNvSpPr txBox="1"/>
          <p:nvPr/>
        </p:nvSpPr>
        <p:spPr>
          <a:xfrm>
            <a:off x="699181" y="300643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②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BFC7BB81-A2F2-724E-8BAC-08EC84A9DF85}"/>
              </a:ext>
            </a:extLst>
          </p:cNvPr>
          <p:cNvSpPr txBox="1"/>
          <p:nvPr/>
        </p:nvSpPr>
        <p:spPr>
          <a:xfrm>
            <a:off x="699181" y="475210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③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222740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シート⑤行動宣言シート</a:t>
            </a:r>
            <a:endParaRPr kumimoji="1" lang="ja-JP" altLang="en-US" sz="1000" dirty="0">
              <a:latin typeface="Iwa UCDA Moji Go Std L" panose="020B0400000000000000" pitchFamily="34" charset="-128"/>
              <a:ea typeface="Iwa UCDA Moji Go Std 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1533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1A7C83C2-CE0E-5741-86D1-0D2FEE36C1A2}"/>
              </a:ext>
            </a:extLst>
          </p:cNvPr>
          <p:cNvSpPr txBox="1"/>
          <p:nvPr/>
        </p:nvSpPr>
        <p:spPr>
          <a:xfrm>
            <a:off x="663556" y="586660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心のバリアフリー行動宣言！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DBA34B3A-F851-AD42-89E5-C41BC68C8673}"/>
              </a:ext>
            </a:extLst>
          </p:cNvPr>
          <p:cNvSpPr txBox="1"/>
          <p:nvPr/>
        </p:nvSpPr>
        <p:spPr>
          <a:xfrm>
            <a:off x="7460083" y="58666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団体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xmlns="" id="{6C382588-AC62-1D46-82D9-86527B343B83}"/>
              </a:ext>
            </a:extLst>
          </p:cNvPr>
          <p:cNvSpPr/>
          <p:nvPr/>
        </p:nvSpPr>
        <p:spPr>
          <a:xfrm>
            <a:off x="663556" y="1177636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xmlns="" id="{756F41AB-9710-894E-99E7-3FE830FA0EAD}"/>
              </a:ext>
            </a:extLst>
          </p:cNvPr>
          <p:cNvSpPr/>
          <p:nvPr/>
        </p:nvSpPr>
        <p:spPr>
          <a:xfrm>
            <a:off x="663556" y="2911434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xmlns="" id="{AB7D79B0-7943-F542-9535-939F4AB5872E}"/>
              </a:ext>
            </a:extLst>
          </p:cNvPr>
          <p:cNvSpPr/>
          <p:nvPr/>
        </p:nvSpPr>
        <p:spPr>
          <a:xfrm>
            <a:off x="663556" y="4645232"/>
            <a:ext cx="8605135" cy="16071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B2E64002-406E-A64B-BE10-E3F38DC2ED74}"/>
              </a:ext>
            </a:extLst>
          </p:cNvPr>
          <p:cNvSpPr txBox="1"/>
          <p:nvPr/>
        </p:nvSpPr>
        <p:spPr>
          <a:xfrm>
            <a:off x="699181" y="124888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①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EAE8ACDB-EFBE-1D4E-BC9F-34B9E4A27EAA}"/>
              </a:ext>
            </a:extLst>
          </p:cNvPr>
          <p:cNvSpPr txBox="1"/>
          <p:nvPr/>
        </p:nvSpPr>
        <p:spPr>
          <a:xfrm>
            <a:off x="699181" y="300643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②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BFC7BB81-A2F2-724E-8BAC-08EC84A9DF85}"/>
              </a:ext>
            </a:extLst>
          </p:cNvPr>
          <p:cNvSpPr txBox="1"/>
          <p:nvPr/>
        </p:nvSpPr>
        <p:spPr>
          <a:xfrm>
            <a:off x="699181" y="475210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③</a:t>
            </a:r>
            <a:endParaRPr kumimoji="1" lang="ja-JP" altLang="en-US" sz="2800">
              <a:latin typeface="Iwa UCDA Moji Go Std M" panose="020B0400000000000000" pitchFamily="34" charset="-128"/>
              <a:ea typeface="Iwa UCDA Moji Go Std M" panose="020B0400000000000000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222740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シート⑤行動宣言シート</a:t>
            </a:r>
            <a:endParaRPr kumimoji="1" lang="ja-JP" altLang="en-US" sz="1000" dirty="0">
              <a:latin typeface="Iwa UCDA Moji Go Std L" panose="020B0400000000000000" pitchFamily="34" charset="-128"/>
              <a:ea typeface="Iwa UCDA Moji Go Std 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6820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>
            <a:extLst>
              <a:ext uri="{FF2B5EF4-FFF2-40B4-BE49-F238E27FC236}">
                <a16:creationId xmlns:a16="http://schemas.microsoft.com/office/drawing/2014/main" xmlns="" id="{D7CED887-8C9A-B148-93AA-87189474D7C1}"/>
              </a:ext>
            </a:extLst>
          </p:cNvPr>
          <p:cNvSpPr/>
          <p:nvPr/>
        </p:nvSpPr>
        <p:spPr>
          <a:xfrm>
            <a:off x="497300" y="1300163"/>
            <a:ext cx="8913715" cy="5227164"/>
          </a:xfrm>
          <a:prstGeom prst="roundRect">
            <a:avLst>
              <a:gd name="adj" fmla="val 3697"/>
            </a:avLst>
          </a:prstGeom>
          <a:noFill/>
          <a:ln w="28575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8913715"/>
                      <a:gd name="connsiteY0" fmla="*/ 201408 h 5447873"/>
                      <a:gd name="connsiteX1" fmla="*/ 201408 w 8913715"/>
                      <a:gd name="connsiteY1" fmla="*/ 0 h 5447873"/>
                      <a:gd name="connsiteX2" fmla="*/ 1026311 w 8913715"/>
                      <a:gd name="connsiteY2" fmla="*/ 0 h 5447873"/>
                      <a:gd name="connsiteX3" fmla="*/ 1595886 w 8913715"/>
                      <a:gd name="connsiteY3" fmla="*/ 0 h 5447873"/>
                      <a:gd name="connsiteX4" fmla="*/ 2080353 w 8913715"/>
                      <a:gd name="connsiteY4" fmla="*/ 0 h 5447873"/>
                      <a:gd name="connsiteX5" fmla="*/ 2820146 w 8913715"/>
                      <a:gd name="connsiteY5" fmla="*/ 0 h 5447873"/>
                      <a:gd name="connsiteX6" fmla="*/ 3389722 w 8913715"/>
                      <a:gd name="connsiteY6" fmla="*/ 0 h 5447873"/>
                      <a:gd name="connsiteX7" fmla="*/ 4214624 w 8913715"/>
                      <a:gd name="connsiteY7" fmla="*/ 0 h 5447873"/>
                      <a:gd name="connsiteX8" fmla="*/ 4699091 w 8913715"/>
                      <a:gd name="connsiteY8" fmla="*/ 0 h 5447873"/>
                      <a:gd name="connsiteX9" fmla="*/ 5523993 w 8913715"/>
                      <a:gd name="connsiteY9" fmla="*/ 0 h 5447873"/>
                      <a:gd name="connsiteX10" fmla="*/ 5923351 w 8913715"/>
                      <a:gd name="connsiteY10" fmla="*/ 0 h 5447873"/>
                      <a:gd name="connsiteX11" fmla="*/ 6578035 w 8913715"/>
                      <a:gd name="connsiteY11" fmla="*/ 0 h 5447873"/>
                      <a:gd name="connsiteX12" fmla="*/ 7232720 w 8913715"/>
                      <a:gd name="connsiteY12" fmla="*/ 0 h 5447873"/>
                      <a:gd name="connsiteX13" fmla="*/ 7802295 w 8913715"/>
                      <a:gd name="connsiteY13" fmla="*/ 0 h 5447873"/>
                      <a:gd name="connsiteX14" fmla="*/ 8712307 w 8913715"/>
                      <a:gd name="connsiteY14" fmla="*/ 0 h 5447873"/>
                      <a:gd name="connsiteX15" fmla="*/ 8913715 w 8913715"/>
                      <a:gd name="connsiteY15" fmla="*/ 201408 h 5447873"/>
                      <a:gd name="connsiteX16" fmla="*/ 8913715 w 8913715"/>
                      <a:gd name="connsiteY16" fmla="*/ 832040 h 5447873"/>
                      <a:gd name="connsiteX17" fmla="*/ 8913715 w 8913715"/>
                      <a:gd name="connsiteY17" fmla="*/ 1563573 h 5447873"/>
                      <a:gd name="connsiteX18" fmla="*/ 8913715 w 8913715"/>
                      <a:gd name="connsiteY18" fmla="*/ 2194206 h 5447873"/>
                      <a:gd name="connsiteX19" fmla="*/ 8913715 w 8913715"/>
                      <a:gd name="connsiteY19" fmla="*/ 2673486 h 5447873"/>
                      <a:gd name="connsiteX20" fmla="*/ 8913715 w 8913715"/>
                      <a:gd name="connsiteY20" fmla="*/ 3203217 h 5447873"/>
                      <a:gd name="connsiteX21" fmla="*/ 8913715 w 8913715"/>
                      <a:gd name="connsiteY21" fmla="*/ 3934750 h 5447873"/>
                      <a:gd name="connsiteX22" fmla="*/ 8913715 w 8913715"/>
                      <a:gd name="connsiteY22" fmla="*/ 4565382 h 5447873"/>
                      <a:gd name="connsiteX23" fmla="*/ 8913715 w 8913715"/>
                      <a:gd name="connsiteY23" fmla="*/ 5246465 h 5447873"/>
                      <a:gd name="connsiteX24" fmla="*/ 8712307 w 8913715"/>
                      <a:gd name="connsiteY24" fmla="*/ 5447873 h 5447873"/>
                      <a:gd name="connsiteX25" fmla="*/ 8057622 w 8913715"/>
                      <a:gd name="connsiteY25" fmla="*/ 5447873 h 5447873"/>
                      <a:gd name="connsiteX26" fmla="*/ 7402938 w 8913715"/>
                      <a:gd name="connsiteY26" fmla="*/ 5447873 h 5447873"/>
                      <a:gd name="connsiteX27" fmla="*/ 6918471 w 8913715"/>
                      <a:gd name="connsiteY27" fmla="*/ 5447873 h 5447873"/>
                      <a:gd name="connsiteX28" fmla="*/ 6178678 w 8913715"/>
                      <a:gd name="connsiteY28" fmla="*/ 5447873 h 5447873"/>
                      <a:gd name="connsiteX29" fmla="*/ 5694211 w 8913715"/>
                      <a:gd name="connsiteY29" fmla="*/ 5447873 h 5447873"/>
                      <a:gd name="connsiteX30" fmla="*/ 4954418 w 8913715"/>
                      <a:gd name="connsiteY30" fmla="*/ 5447873 h 5447873"/>
                      <a:gd name="connsiteX31" fmla="*/ 4555060 w 8913715"/>
                      <a:gd name="connsiteY31" fmla="*/ 5447873 h 5447873"/>
                      <a:gd name="connsiteX32" fmla="*/ 3815267 w 8913715"/>
                      <a:gd name="connsiteY32" fmla="*/ 5447873 h 5447873"/>
                      <a:gd name="connsiteX33" fmla="*/ 3330800 w 8913715"/>
                      <a:gd name="connsiteY33" fmla="*/ 5447873 h 5447873"/>
                      <a:gd name="connsiteX34" fmla="*/ 2931443 w 8913715"/>
                      <a:gd name="connsiteY34" fmla="*/ 5447873 h 5447873"/>
                      <a:gd name="connsiteX35" fmla="*/ 2446976 w 8913715"/>
                      <a:gd name="connsiteY35" fmla="*/ 5447873 h 5447873"/>
                      <a:gd name="connsiteX36" fmla="*/ 1707182 w 8913715"/>
                      <a:gd name="connsiteY36" fmla="*/ 5447873 h 5447873"/>
                      <a:gd name="connsiteX37" fmla="*/ 1222716 w 8913715"/>
                      <a:gd name="connsiteY37" fmla="*/ 5447873 h 5447873"/>
                      <a:gd name="connsiteX38" fmla="*/ 823358 w 8913715"/>
                      <a:gd name="connsiteY38" fmla="*/ 5447873 h 5447873"/>
                      <a:gd name="connsiteX39" fmla="*/ 201408 w 8913715"/>
                      <a:gd name="connsiteY39" fmla="*/ 5447873 h 5447873"/>
                      <a:gd name="connsiteX40" fmla="*/ 0 w 8913715"/>
                      <a:gd name="connsiteY40" fmla="*/ 5246465 h 5447873"/>
                      <a:gd name="connsiteX41" fmla="*/ 0 w 8913715"/>
                      <a:gd name="connsiteY41" fmla="*/ 4767185 h 5447873"/>
                      <a:gd name="connsiteX42" fmla="*/ 0 w 8913715"/>
                      <a:gd name="connsiteY42" fmla="*/ 4035651 h 5447873"/>
                      <a:gd name="connsiteX43" fmla="*/ 0 w 8913715"/>
                      <a:gd name="connsiteY43" fmla="*/ 3405019 h 5447873"/>
                      <a:gd name="connsiteX44" fmla="*/ 0 w 8913715"/>
                      <a:gd name="connsiteY44" fmla="*/ 2673486 h 5447873"/>
                      <a:gd name="connsiteX45" fmla="*/ 0 w 8913715"/>
                      <a:gd name="connsiteY45" fmla="*/ 1992403 h 5447873"/>
                      <a:gd name="connsiteX46" fmla="*/ 0 w 8913715"/>
                      <a:gd name="connsiteY46" fmla="*/ 1412222 h 5447873"/>
                      <a:gd name="connsiteX47" fmla="*/ 0 w 8913715"/>
                      <a:gd name="connsiteY47" fmla="*/ 201408 h 5447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8913715" h="5447873" extrusionOk="0">
                        <a:moveTo>
                          <a:pt x="0" y="201408"/>
                        </a:moveTo>
                        <a:cubicBezTo>
                          <a:pt x="-14395" y="81294"/>
                          <a:pt x="77083" y="4913"/>
                          <a:pt x="201408" y="0"/>
                        </a:cubicBezTo>
                        <a:cubicBezTo>
                          <a:pt x="507466" y="33677"/>
                          <a:pt x="616387" y="-27104"/>
                          <a:pt x="1026311" y="0"/>
                        </a:cubicBezTo>
                        <a:cubicBezTo>
                          <a:pt x="1436235" y="27104"/>
                          <a:pt x="1356822" y="-1783"/>
                          <a:pt x="1595886" y="0"/>
                        </a:cubicBezTo>
                        <a:cubicBezTo>
                          <a:pt x="1834951" y="1783"/>
                          <a:pt x="1918032" y="-13117"/>
                          <a:pt x="2080353" y="0"/>
                        </a:cubicBezTo>
                        <a:cubicBezTo>
                          <a:pt x="2242674" y="13117"/>
                          <a:pt x="2494838" y="-11687"/>
                          <a:pt x="2820146" y="0"/>
                        </a:cubicBezTo>
                        <a:cubicBezTo>
                          <a:pt x="3145454" y="11687"/>
                          <a:pt x="3250183" y="-4668"/>
                          <a:pt x="3389722" y="0"/>
                        </a:cubicBezTo>
                        <a:cubicBezTo>
                          <a:pt x="3529261" y="4668"/>
                          <a:pt x="3976490" y="-27648"/>
                          <a:pt x="4214624" y="0"/>
                        </a:cubicBezTo>
                        <a:cubicBezTo>
                          <a:pt x="4452758" y="27648"/>
                          <a:pt x="4527767" y="-14484"/>
                          <a:pt x="4699091" y="0"/>
                        </a:cubicBezTo>
                        <a:cubicBezTo>
                          <a:pt x="4870415" y="14484"/>
                          <a:pt x="5339213" y="5257"/>
                          <a:pt x="5523993" y="0"/>
                        </a:cubicBezTo>
                        <a:cubicBezTo>
                          <a:pt x="5708773" y="-5257"/>
                          <a:pt x="5807532" y="3968"/>
                          <a:pt x="5923351" y="0"/>
                        </a:cubicBezTo>
                        <a:cubicBezTo>
                          <a:pt x="6039170" y="-3968"/>
                          <a:pt x="6433565" y="-21108"/>
                          <a:pt x="6578035" y="0"/>
                        </a:cubicBezTo>
                        <a:cubicBezTo>
                          <a:pt x="6722505" y="21108"/>
                          <a:pt x="7096083" y="2139"/>
                          <a:pt x="7232720" y="0"/>
                        </a:cubicBezTo>
                        <a:cubicBezTo>
                          <a:pt x="7369357" y="-2139"/>
                          <a:pt x="7631583" y="18482"/>
                          <a:pt x="7802295" y="0"/>
                        </a:cubicBezTo>
                        <a:cubicBezTo>
                          <a:pt x="7973007" y="-18482"/>
                          <a:pt x="8467472" y="-12803"/>
                          <a:pt x="8712307" y="0"/>
                        </a:cubicBezTo>
                        <a:cubicBezTo>
                          <a:pt x="8828646" y="-6336"/>
                          <a:pt x="8907955" y="87947"/>
                          <a:pt x="8913715" y="201408"/>
                        </a:cubicBezTo>
                        <a:cubicBezTo>
                          <a:pt x="8890283" y="391368"/>
                          <a:pt x="8925928" y="597364"/>
                          <a:pt x="8913715" y="832040"/>
                        </a:cubicBezTo>
                        <a:cubicBezTo>
                          <a:pt x="8901502" y="1066716"/>
                          <a:pt x="8932497" y="1337597"/>
                          <a:pt x="8913715" y="1563573"/>
                        </a:cubicBezTo>
                        <a:cubicBezTo>
                          <a:pt x="8894933" y="1789549"/>
                          <a:pt x="8918463" y="2054939"/>
                          <a:pt x="8913715" y="2194206"/>
                        </a:cubicBezTo>
                        <a:cubicBezTo>
                          <a:pt x="8908967" y="2333473"/>
                          <a:pt x="8908212" y="2461537"/>
                          <a:pt x="8913715" y="2673486"/>
                        </a:cubicBezTo>
                        <a:cubicBezTo>
                          <a:pt x="8919218" y="2885435"/>
                          <a:pt x="8928228" y="3026711"/>
                          <a:pt x="8913715" y="3203217"/>
                        </a:cubicBezTo>
                        <a:cubicBezTo>
                          <a:pt x="8899202" y="3379723"/>
                          <a:pt x="8887930" y="3601364"/>
                          <a:pt x="8913715" y="3934750"/>
                        </a:cubicBezTo>
                        <a:cubicBezTo>
                          <a:pt x="8939500" y="4268136"/>
                          <a:pt x="8944456" y="4286641"/>
                          <a:pt x="8913715" y="4565382"/>
                        </a:cubicBezTo>
                        <a:cubicBezTo>
                          <a:pt x="8882974" y="4844123"/>
                          <a:pt x="8928811" y="5033153"/>
                          <a:pt x="8913715" y="5246465"/>
                        </a:cubicBezTo>
                        <a:cubicBezTo>
                          <a:pt x="8913042" y="5339560"/>
                          <a:pt x="8832142" y="5449666"/>
                          <a:pt x="8712307" y="5447873"/>
                        </a:cubicBezTo>
                        <a:cubicBezTo>
                          <a:pt x="8472050" y="5474884"/>
                          <a:pt x="8350712" y="5475215"/>
                          <a:pt x="8057622" y="5447873"/>
                        </a:cubicBezTo>
                        <a:cubicBezTo>
                          <a:pt x="7764532" y="5420531"/>
                          <a:pt x="7647282" y="5479978"/>
                          <a:pt x="7402938" y="5447873"/>
                        </a:cubicBezTo>
                        <a:cubicBezTo>
                          <a:pt x="7158594" y="5415768"/>
                          <a:pt x="7102934" y="5437254"/>
                          <a:pt x="6918471" y="5447873"/>
                        </a:cubicBezTo>
                        <a:cubicBezTo>
                          <a:pt x="6734008" y="5458492"/>
                          <a:pt x="6371571" y="5465274"/>
                          <a:pt x="6178678" y="5447873"/>
                        </a:cubicBezTo>
                        <a:cubicBezTo>
                          <a:pt x="5985785" y="5430472"/>
                          <a:pt x="5794201" y="5454035"/>
                          <a:pt x="5694211" y="5447873"/>
                        </a:cubicBezTo>
                        <a:cubicBezTo>
                          <a:pt x="5594221" y="5441711"/>
                          <a:pt x="5249437" y="5469348"/>
                          <a:pt x="4954418" y="5447873"/>
                        </a:cubicBezTo>
                        <a:cubicBezTo>
                          <a:pt x="4659399" y="5426398"/>
                          <a:pt x="4701465" y="5454163"/>
                          <a:pt x="4555060" y="5447873"/>
                        </a:cubicBezTo>
                        <a:cubicBezTo>
                          <a:pt x="4408655" y="5441583"/>
                          <a:pt x="4022291" y="5437751"/>
                          <a:pt x="3815267" y="5447873"/>
                        </a:cubicBezTo>
                        <a:cubicBezTo>
                          <a:pt x="3608243" y="5457995"/>
                          <a:pt x="3540009" y="5427274"/>
                          <a:pt x="3330800" y="5447873"/>
                        </a:cubicBezTo>
                        <a:cubicBezTo>
                          <a:pt x="3121591" y="5468472"/>
                          <a:pt x="3030661" y="5450915"/>
                          <a:pt x="2931443" y="5447873"/>
                        </a:cubicBezTo>
                        <a:cubicBezTo>
                          <a:pt x="2832225" y="5444831"/>
                          <a:pt x="2582134" y="5462777"/>
                          <a:pt x="2446976" y="5447873"/>
                        </a:cubicBezTo>
                        <a:cubicBezTo>
                          <a:pt x="2311818" y="5432969"/>
                          <a:pt x="1882946" y="5463066"/>
                          <a:pt x="1707182" y="5447873"/>
                        </a:cubicBezTo>
                        <a:cubicBezTo>
                          <a:pt x="1531418" y="5432680"/>
                          <a:pt x="1343016" y="5439276"/>
                          <a:pt x="1222716" y="5447873"/>
                        </a:cubicBezTo>
                        <a:cubicBezTo>
                          <a:pt x="1102416" y="5456470"/>
                          <a:pt x="949390" y="5444730"/>
                          <a:pt x="823358" y="5447873"/>
                        </a:cubicBezTo>
                        <a:cubicBezTo>
                          <a:pt x="697326" y="5451016"/>
                          <a:pt x="431556" y="5457643"/>
                          <a:pt x="201408" y="5447873"/>
                        </a:cubicBezTo>
                        <a:cubicBezTo>
                          <a:pt x="97801" y="5466517"/>
                          <a:pt x="4485" y="5362136"/>
                          <a:pt x="0" y="5246465"/>
                        </a:cubicBezTo>
                        <a:cubicBezTo>
                          <a:pt x="5161" y="5085763"/>
                          <a:pt x="-2265" y="4956802"/>
                          <a:pt x="0" y="4767185"/>
                        </a:cubicBezTo>
                        <a:cubicBezTo>
                          <a:pt x="2265" y="4577568"/>
                          <a:pt x="-27598" y="4385452"/>
                          <a:pt x="0" y="4035651"/>
                        </a:cubicBezTo>
                        <a:cubicBezTo>
                          <a:pt x="27598" y="3685850"/>
                          <a:pt x="-11887" y="3555453"/>
                          <a:pt x="0" y="3405019"/>
                        </a:cubicBezTo>
                        <a:cubicBezTo>
                          <a:pt x="11887" y="3254585"/>
                          <a:pt x="-29829" y="2824679"/>
                          <a:pt x="0" y="2673486"/>
                        </a:cubicBezTo>
                        <a:cubicBezTo>
                          <a:pt x="29829" y="2522293"/>
                          <a:pt x="30603" y="2210939"/>
                          <a:pt x="0" y="1992403"/>
                        </a:cubicBezTo>
                        <a:cubicBezTo>
                          <a:pt x="-30603" y="1773867"/>
                          <a:pt x="5585" y="1653426"/>
                          <a:pt x="0" y="1412222"/>
                        </a:cubicBezTo>
                        <a:cubicBezTo>
                          <a:pt x="-5585" y="1171018"/>
                          <a:pt x="-43028" y="699670"/>
                          <a:pt x="0" y="20140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DBA34B3A-F851-AD42-89E5-C41BC68C8673}"/>
              </a:ext>
            </a:extLst>
          </p:cNvPr>
          <p:cNvSpPr txBox="1"/>
          <p:nvPr/>
        </p:nvSpPr>
        <p:spPr>
          <a:xfrm>
            <a:off x="8403297" y="786433"/>
            <a:ext cx="100540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地域住民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53D1590F-C32D-3746-BE9A-B22ED006B7B7}"/>
              </a:ext>
            </a:extLst>
          </p:cNvPr>
          <p:cNvSpPr txBox="1"/>
          <p:nvPr/>
        </p:nvSpPr>
        <p:spPr>
          <a:xfrm>
            <a:off x="497300" y="671518"/>
            <a:ext cx="7801572" cy="5232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心のバリアフリー</a:t>
            </a:r>
            <a:r>
              <a:rPr kumimoji="1" lang="en-US" altLang="ja-JP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 </a:t>
            </a:r>
            <a:r>
              <a:rPr kumimoji="1" lang="ja-JP" altLang="en-US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アクションプログラム</a:t>
            </a:r>
            <a:r>
              <a:rPr kumimoji="1" lang="en-US" altLang="ja-JP" sz="2800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@</a:t>
            </a:r>
            <a:r>
              <a:rPr kumimoji="1" lang="ja-JP" altLang="en-US" dirty="0">
                <a:solidFill>
                  <a:schemeClr val="bg1"/>
                </a:solidFill>
                <a:latin typeface="Iwa UCDA Moji Go Std M" panose="020B0400000000000000" pitchFamily="34" charset="-128"/>
                <a:ea typeface="Iwa UCDA Moji Go Std M" panose="020B0400000000000000" pitchFamily="34" charset="-128"/>
              </a:rPr>
              <a:t>〇〇町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5DFE6790-5C57-9848-9F96-2CD4D4880374}"/>
              </a:ext>
            </a:extLst>
          </p:cNvPr>
          <p:cNvSpPr txBox="1"/>
          <p:nvPr/>
        </p:nvSpPr>
        <p:spPr>
          <a:xfrm>
            <a:off x="231301" y="222740"/>
            <a:ext cx="23647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Iwa UCDA Moji Go Std L" panose="020B0400000000000000" pitchFamily="34" charset="-128"/>
                <a:ea typeface="Iwa UCDA Moji Go Std L" panose="020B0400000000000000" pitchFamily="34" charset="-128"/>
              </a:rPr>
              <a:t>シート⑥アクションプログラムシート</a:t>
            </a:r>
            <a:endParaRPr kumimoji="1" lang="ja-JP" altLang="en-US" sz="1000" dirty="0">
              <a:latin typeface="Iwa UCDA Moji Go Std L" panose="020B0400000000000000" pitchFamily="34" charset="-128"/>
              <a:ea typeface="Iwa UCDA Moji Go Std 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1364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338</Words>
  <Application>Microsoft Office PowerPoint</Application>
  <PresentationFormat>A4 210 x 297 mm</PresentationFormat>
  <Paragraphs>104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Iwa UCDA Moji Go Std L</vt:lpstr>
      <vt:lpstr>Iwa UCDA Moji Go Std 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Windows ユーザー</cp:lastModifiedBy>
  <cp:revision>4</cp:revision>
  <cp:lastPrinted>2021-02-03T02:50:52Z</cp:lastPrinted>
  <dcterms:modified xsi:type="dcterms:W3CDTF">2021-02-03T02:51:46Z</dcterms:modified>
</cp:coreProperties>
</file>